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 id="2147483744" r:id="rId2"/>
  </p:sldMasterIdLst>
  <p:sldIdLst>
    <p:sldId id="304" r:id="rId3"/>
    <p:sldId id="301" r:id="rId4"/>
    <p:sldId id="303" r:id="rId5"/>
    <p:sldId id="307" r:id="rId6"/>
    <p:sldId id="309" r:id="rId7"/>
    <p:sldId id="308" r:id="rId8"/>
    <p:sldId id="26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E382939B-61FB-4462-88C8-6EEA3AD091B5}">
          <p14:sldIdLst>
            <p14:sldId id="304"/>
            <p14:sldId id="301"/>
            <p14:sldId id="303"/>
          </p14:sldIdLst>
        </p14:section>
        <p14:section name="Example Biographies" id="{49CBF6D0-C4EC-41E7-B732-9EBFD8004062}">
          <p14:sldIdLst>
            <p14:sldId id="307"/>
            <p14:sldId id="309"/>
            <p14:sldId id="308"/>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7F7F7F"/>
    <a:srgbClr val="5F1EBE"/>
    <a:srgbClr val="3C91FF"/>
    <a:srgbClr val="D3D3D3"/>
    <a:srgbClr val="449EFE"/>
    <a:srgbClr val="F6F9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1108EE-201D-4431-8594-C19C94822398}" v="78" dt="2022-09-30T16:19:48.7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0" d="100"/>
          <a:sy n="100" d="100"/>
        </p:scale>
        <p:origin x="990"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17" Type="http://schemas.openxmlformats.org/officeDocument/2006/relationships/customXml" Target="../customXml/item3.xml"/><Relationship Id="rId2" Type="http://schemas.openxmlformats.org/officeDocument/2006/relationships/slideMaster" Target="slideMasters/slideMaster2.xml"/><Relationship Id="rId16"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customXml" Target="../customXml/item1.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1">
    <p:spTree>
      <p:nvGrpSpPr>
        <p:cNvPr id="1" name=""/>
        <p:cNvGrpSpPr/>
        <p:nvPr/>
      </p:nvGrpSpPr>
      <p:grpSpPr>
        <a:xfrm>
          <a:off x="0" y="0"/>
          <a:ext cx="0" cy="0"/>
          <a:chOff x="0" y="0"/>
          <a:chExt cx="0" cy="0"/>
        </a:xfrm>
      </p:grpSpPr>
      <p:grpSp>
        <p:nvGrpSpPr>
          <p:cNvPr id="37" name="object 2">
            <a:extLst>
              <a:ext uri="{FF2B5EF4-FFF2-40B4-BE49-F238E27FC236}">
                <a16:creationId xmlns:a16="http://schemas.microsoft.com/office/drawing/2014/main" id="{DF2FE585-DEB2-9385-A233-004B9D7FC0B3}"/>
              </a:ext>
            </a:extLst>
          </p:cNvPr>
          <p:cNvGrpSpPr/>
          <p:nvPr/>
        </p:nvGrpSpPr>
        <p:grpSpPr>
          <a:xfrm>
            <a:off x="0" y="0"/>
            <a:ext cx="12191999" cy="6858000"/>
            <a:chOff x="0" y="0"/>
            <a:chExt cx="20104099" cy="11308556"/>
          </a:xfrm>
        </p:grpSpPr>
        <p:pic>
          <p:nvPicPr>
            <p:cNvPr id="39" name="object 3">
              <a:extLst>
                <a:ext uri="{FF2B5EF4-FFF2-40B4-BE49-F238E27FC236}">
                  <a16:creationId xmlns:a16="http://schemas.microsoft.com/office/drawing/2014/main" id="{5C931129-D884-3125-BA58-033EC34B811E}"/>
                </a:ext>
              </a:extLst>
            </p:cNvPr>
            <p:cNvPicPr/>
            <p:nvPr/>
          </p:nvPicPr>
          <p:blipFill>
            <a:blip r:embed="rId2" cstate="screen">
              <a:extLst>
                <a:ext uri="{28A0092B-C50C-407E-A947-70E740481C1C}">
                  <a14:useLocalDpi xmlns:a14="http://schemas.microsoft.com/office/drawing/2010/main"/>
                </a:ext>
              </a:extLst>
            </a:blip>
            <a:stretch>
              <a:fillRect/>
            </a:stretch>
          </p:blipFill>
          <p:spPr>
            <a:xfrm>
              <a:off x="0" y="0"/>
              <a:ext cx="20104099" cy="11308556"/>
            </a:xfrm>
            <a:prstGeom prst="rect">
              <a:avLst/>
            </a:prstGeom>
          </p:spPr>
        </p:pic>
        <p:sp>
          <p:nvSpPr>
            <p:cNvPr id="40" name="object 4">
              <a:extLst>
                <a:ext uri="{FF2B5EF4-FFF2-40B4-BE49-F238E27FC236}">
                  <a16:creationId xmlns:a16="http://schemas.microsoft.com/office/drawing/2014/main" id="{410CC20C-5CA1-9EC8-4A69-131C198E8E4D}"/>
                </a:ext>
              </a:extLst>
            </p:cNvPr>
            <p:cNvSpPr/>
            <p:nvPr/>
          </p:nvSpPr>
          <p:spPr>
            <a:xfrm>
              <a:off x="17252340" y="10442708"/>
              <a:ext cx="2298065" cy="328295"/>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dirty="0">
                <a:latin typeface="Arial" panose="020B0604020202020204" pitchFamily="34" charset="0"/>
                <a:cs typeface="Arial" panose="020B0604020202020204" pitchFamily="34" charset="0"/>
              </a:endParaRPr>
            </a:p>
          </p:txBody>
        </p:sp>
        <p:pic>
          <p:nvPicPr>
            <p:cNvPr id="41" name="object 5">
              <a:extLst>
                <a:ext uri="{FF2B5EF4-FFF2-40B4-BE49-F238E27FC236}">
                  <a16:creationId xmlns:a16="http://schemas.microsoft.com/office/drawing/2014/main" id="{38B18016-7766-3B76-F702-BCA8FBC8BF14}"/>
                </a:ext>
              </a:extLst>
            </p:cNvPr>
            <p:cNvPicPr/>
            <p:nvPr/>
          </p:nvPicPr>
          <p:blipFill>
            <a:blip r:embed="rId3" cstate="screen">
              <a:extLst>
                <a:ext uri="{28A0092B-C50C-407E-A947-70E740481C1C}">
                  <a14:useLocalDpi xmlns:a14="http://schemas.microsoft.com/office/drawing/2010/main"/>
                </a:ext>
              </a:extLst>
            </a:blip>
            <a:stretch>
              <a:fillRect/>
            </a:stretch>
          </p:blipFill>
          <p:spPr>
            <a:xfrm>
              <a:off x="638076" y="533547"/>
              <a:ext cx="6592804" cy="732510"/>
            </a:xfrm>
            <a:prstGeom prst="rect">
              <a:avLst/>
            </a:prstGeom>
          </p:spPr>
        </p:pic>
      </p:grpSp>
      <p:pic>
        <p:nvPicPr>
          <p:cNvPr id="38" name="object 9">
            <a:extLst>
              <a:ext uri="{FF2B5EF4-FFF2-40B4-BE49-F238E27FC236}">
                <a16:creationId xmlns:a16="http://schemas.microsoft.com/office/drawing/2014/main" id="{96F89763-5FAC-F534-07B2-89D560CF33DD}"/>
              </a:ext>
            </a:extLst>
          </p:cNvPr>
          <p:cNvPicPr/>
          <p:nvPr userDrawn="1"/>
        </p:nvPicPr>
        <p:blipFill>
          <a:blip r:embed="rId4" cstate="print"/>
          <a:stretch>
            <a:fillRect/>
          </a:stretch>
        </p:blipFill>
        <p:spPr>
          <a:xfrm>
            <a:off x="4348858" y="29636"/>
            <a:ext cx="7843139" cy="6828364"/>
          </a:xfrm>
          <a:prstGeom prst="rect">
            <a:avLst/>
          </a:prstGeom>
        </p:spPr>
      </p:pic>
      <p:sp>
        <p:nvSpPr>
          <p:cNvPr id="28" name="TextBox 27">
            <a:extLst>
              <a:ext uri="{FF2B5EF4-FFF2-40B4-BE49-F238E27FC236}">
                <a16:creationId xmlns:a16="http://schemas.microsoft.com/office/drawing/2014/main" id="{CB0BFB27-3717-56BA-AE00-570ACD5C35EA}"/>
              </a:ext>
            </a:extLst>
          </p:cNvPr>
          <p:cNvSpPr txBox="1"/>
          <p:nvPr userDrawn="1"/>
        </p:nvSpPr>
        <p:spPr>
          <a:xfrm>
            <a:off x="384693" y="6293107"/>
            <a:ext cx="2403863" cy="203133"/>
          </a:xfrm>
          <a:prstGeom prst="rect">
            <a:avLst/>
          </a:prstGeom>
          <a:noFill/>
        </p:spPr>
        <p:txBody>
          <a:bodyPr wrap="none" lIns="0" rtlCol="0">
            <a:spAutoFit/>
          </a:bodyPr>
          <a:lstStyle/>
          <a:p>
            <a:pPr>
              <a:lnSpc>
                <a:spcPct val="90000"/>
              </a:lnSpc>
            </a:pPr>
            <a:r>
              <a:rPr lang="en-US" sz="800" dirty="0">
                <a:solidFill>
                  <a:schemeClr val="bg1"/>
                </a:solidFill>
                <a:latin typeface="Arial" panose="020B0604020202020204" pitchFamily="34" charset="0"/>
                <a:cs typeface="Arial" panose="020B0604020202020204" pitchFamily="34" charset="0"/>
              </a:rPr>
              <a:t>Copyright © 2022 HCL Technologies | Confidential</a:t>
            </a:r>
          </a:p>
        </p:txBody>
      </p:sp>
      <p:sp>
        <p:nvSpPr>
          <p:cNvPr id="29" name="Text Placeholder 12">
            <a:extLst>
              <a:ext uri="{FF2B5EF4-FFF2-40B4-BE49-F238E27FC236}">
                <a16:creationId xmlns:a16="http://schemas.microsoft.com/office/drawing/2014/main" id="{AE8F102E-DC00-DBE1-F4B3-1BD3932464CF}"/>
              </a:ext>
            </a:extLst>
          </p:cNvPr>
          <p:cNvSpPr>
            <a:spLocks noGrp="1"/>
          </p:cNvSpPr>
          <p:nvPr>
            <p:ph type="body" sz="quarter" idx="11"/>
          </p:nvPr>
        </p:nvSpPr>
        <p:spPr>
          <a:xfrm>
            <a:off x="381000" y="2196502"/>
            <a:ext cx="6578600" cy="1412875"/>
          </a:xfrm>
        </p:spPr>
        <p:txBody>
          <a:bodyPr lIns="0" anchor="b">
            <a:noAutofit/>
          </a:bodyPr>
          <a:lstStyle>
            <a:lvl1pPr marL="0" indent="0">
              <a:lnSpc>
                <a:spcPct val="100000"/>
              </a:lnSpc>
              <a:spcBef>
                <a:spcPts val="0"/>
              </a:spcBef>
              <a:buNone/>
              <a:defRPr sz="4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0" name="Text Placeholder 12">
            <a:extLst>
              <a:ext uri="{FF2B5EF4-FFF2-40B4-BE49-F238E27FC236}">
                <a16:creationId xmlns:a16="http://schemas.microsoft.com/office/drawing/2014/main" id="{09BE1CC7-79AA-A1F6-65FF-9B022A7ECAE4}"/>
              </a:ext>
            </a:extLst>
          </p:cNvPr>
          <p:cNvSpPr>
            <a:spLocks noGrp="1"/>
          </p:cNvSpPr>
          <p:nvPr>
            <p:ph type="body" sz="quarter" idx="12"/>
          </p:nvPr>
        </p:nvSpPr>
        <p:spPr>
          <a:xfrm>
            <a:off x="381000" y="3748640"/>
            <a:ext cx="6578600" cy="633304"/>
          </a:xfrm>
        </p:spPr>
        <p:txBody>
          <a:bodyPr lIns="0" anchor="ctr">
            <a:noAutofit/>
          </a:bodyPr>
          <a:lstStyle>
            <a:lvl1pPr marL="0" indent="0">
              <a:lnSpc>
                <a:spcPct val="100000"/>
              </a:lnSpc>
              <a:spcBef>
                <a:spcPts val="0"/>
              </a:spcBef>
              <a:buNone/>
              <a:defRPr sz="30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1" name="Text Placeholder 12">
            <a:extLst>
              <a:ext uri="{FF2B5EF4-FFF2-40B4-BE49-F238E27FC236}">
                <a16:creationId xmlns:a16="http://schemas.microsoft.com/office/drawing/2014/main" id="{B9E6DC15-6519-CB80-B41E-4A4D08F559B1}"/>
              </a:ext>
            </a:extLst>
          </p:cNvPr>
          <p:cNvSpPr>
            <a:spLocks noGrp="1"/>
          </p:cNvSpPr>
          <p:nvPr>
            <p:ph type="body" sz="quarter" idx="13"/>
          </p:nvPr>
        </p:nvSpPr>
        <p:spPr>
          <a:xfrm>
            <a:off x="381000" y="4930805"/>
            <a:ext cx="6578600" cy="1000542"/>
          </a:xfrm>
        </p:spPr>
        <p:txBody>
          <a:bodyPr lIns="0" anchor="b">
            <a:noAutofit/>
          </a:bodyPr>
          <a:lstStyle>
            <a:lvl1pPr marL="0" indent="0">
              <a:lnSpc>
                <a:spcPct val="100000"/>
              </a:lnSpc>
              <a:spcBef>
                <a:spcPts val="0"/>
              </a:spcBef>
              <a:buNone/>
              <a:defRPr sz="18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1694379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844A87-35C3-B7D2-1EF4-771BF0162E91}"/>
              </a:ext>
            </a:extLst>
          </p:cNvPr>
          <p:cNvPicPr>
            <a:picLocks noChangeAspect="1"/>
          </p:cNvPicPr>
          <p:nvPr userDrawn="1"/>
        </p:nvPicPr>
        <p:blipFill rotWithShape="1">
          <a:blip r:embed="rId2"/>
          <a:srcRect l="2611" t="1126" b="1680"/>
          <a:stretch/>
        </p:blipFill>
        <p:spPr>
          <a:xfrm>
            <a:off x="-1" y="1"/>
            <a:ext cx="6114813" cy="6858000"/>
          </a:xfrm>
          <a:prstGeom prst="rect">
            <a:avLst/>
          </a:prstGeom>
        </p:spPr>
      </p:pic>
      <p:graphicFrame>
        <p:nvGraphicFramePr>
          <p:cNvPr id="15" name="Table 4">
            <a:extLst>
              <a:ext uri="{FF2B5EF4-FFF2-40B4-BE49-F238E27FC236}">
                <a16:creationId xmlns:a16="http://schemas.microsoft.com/office/drawing/2014/main" id="{495A9574-940D-FDA6-CC3F-6CAF80554C81}"/>
              </a:ext>
            </a:extLst>
          </p:cNvPr>
          <p:cNvGraphicFramePr>
            <a:graphicFrameLocks noGrp="1"/>
          </p:cNvGraphicFramePr>
          <p:nvPr userDrawn="1">
            <p:extLst>
              <p:ext uri="{D42A27DB-BD31-4B8C-83A1-F6EECF244321}">
                <p14:modId xmlns:p14="http://schemas.microsoft.com/office/powerpoint/2010/main" val="1357590111"/>
              </p:ext>
            </p:extLst>
          </p:nvPr>
        </p:nvGraphicFramePr>
        <p:xfrm>
          <a:off x="6129207" y="1289606"/>
          <a:ext cx="5681793" cy="4803450"/>
        </p:xfrm>
        <a:graphic>
          <a:graphicData uri="http://schemas.openxmlformats.org/drawingml/2006/table">
            <a:tbl>
              <a:tblPr firstRow="1" bandRow="1">
                <a:tableStyleId>{2D5ABB26-0587-4C30-8999-92F81FD0307C}</a:tableStyleId>
              </a:tblPr>
              <a:tblGrid>
                <a:gridCol w="5681793">
                  <a:extLst>
                    <a:ext uri="{9D8B030D-6E8A-4147-A177-3AD203B41FA5}">
                      <a16:colId xmlns:a16="http://schemas.microsoft.com/office/drawing/2014/main" val="1451733573"/>
                    </a:ext>
                  </a:extLst>
                </a:gridCol>
              </a:tblGrid>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832316"/>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17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932003"/>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2973338"/>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4305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3643326"/>
                  </a:ext>
                </a:extLst>
              </a:tr>
            </a:tbl>
          </a:graphicData>
        </a:graphic>
      </p:graphicFrame>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dirty="0"/>
          </a:p>
        </p:txBody>
      </p:sp>
      <p:sp>
        <p:nvSpPr>
          <p:cNvPr id="14" name="Text Placeholder 13">
            <a:extLst>
              <a:ext uri="{FF2B5EF4-FFF2-40B4-BE49-F238E27FC236}">
                <a16:creationId xmlns:a16="http://schemas.microsoft.com/office/drawing/2014/main" id="{ED7693BA-12CB-A54D-5CCA-FE1E8A3D223E}"/>
              </a:ext>
            </a:extLst>
          </p:cNvPr>
          <p:cNvSpPr>
            <a:spLocks noGrp="1"/>
          </p:cNvSpPr>
          <p:nvPr>
            <p:ph type="body" sz="quarter" idx="13"/>
          </p:nvPr>
        </p:nvSpPr>
        <p:spPr>
          <a:xfrm>
            <a:off x="6236834" y="1289606"/>
            <a:ext cx="4545048"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3">
            <a:extLst>
              <a:ext uri="{FF2B5EF4-FFF2-40B4-BE49-F238E27FC236}">
                <a16:creationId xmlns:a16="http://schemas.microsoft.com/office/drawing/2014/main" id="{892D0D5B-6510-AD02-8C4D-491AED502EAA}"/>
              </a:ext>
            </a:extLst>
          </p:cNvPr>
          <p:cNvSpPr>
            <a:spLocks noGrp="1"/>
          </p:cNvSpPr>
          <p:nvPr>
            <p:ph type="body" sz="quarter" idx="14"/>
          </p:nvPr>
        </p:nvSpPr>
        <p:spPr>
          <a:xfrm>
            <a:off x="6236834" y="2093474"/>
            <a:ext cx="4545048"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3">
            <a:extLst>
              <a:ext uri="{FF2B5EF4-FFF2-40B4-BE49-F238E27FC236}">
                <a16:creationId xmlns:a16="http://schemas.microsoft.com/office/drawing/2014/main" id="{1347D71E-A89A-CA72-D43D-AB2F09FC0BB7}"/>
              </a:ext>
            </a:extLst>
          </p:cNvPr>
          <p:cNvSpPr>
            <a:spLocks noGrp="1"/>
          </p:cNvSpPr>
          <p:nvPr>
            <p:ph type="body" sz="quarter" idx="15"/>
          </p:nvPr>
        </p:nvSpPr>
        <p:spPr>
          <a:xfrm>
            <a:off x="6236834" y="2897342"/>
            <a:ext cx="4545048"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3">
            <a:extLst>
              <a:ext uri="{FF2B5EF4-FFF2-40B4-BE49-F238E27FC236}">
                <a16:creationId xmlns:a16="http://schemas.microsoft.com/office/drawing/2014/main" id="{EFF4B97F-94B0-5E7B-313E-07C4B5A7EAD3}"/>
              </a:ext>
            </a:extLst>
          </p:cNvPr>
          <p:cNvSpPr>
            <a:spLocks noGrp="1"/>
          </p:cNvSpPr>
          <p:nvPr>
            <p:ph type="body" sz="quarter" idx="16"/>
          </p:nvPr>
        </p:nvSpPr>
        <p:spPr>
          <a:xfrm>
            <a:off x="6236834" y="3691161"/>
            <a:ext cx="4545048"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Text Placeholder 13">
            <a:extLst>
              <a:ext uri="{FF2B5EF4-FFF2-40B4-BE49-F238E27FC236}">
                <a16:creationId xmlns:a16="http://schemas.microsoft.com/office/drawing/2014/main" id="{3D13E92D-1504-B461-D279-EFBEB8B462CA}"/>
              </a:ext>
            </a:extLst>
          </p:cNvPr>
          <p:cNvSpPr>
            <a:spLocks noGrp="1"/>
          </p:cNvSpPr>
          <p:nvPr>
            <p:ph type="body" sz="quarter" idx="17"/>
          </p:nvPr>
        </p:nvSpPr>
        <p:spPr>
          <a:xfrm>
            <a:off x="6236834" y="4495029"/>
            <a:ext cx="4545048"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3">
            <a:extLst>
              <a:ext uri="{FF2B5EF4-FFF2-40B4-BE49-F238E27FC236}">
                <a16:creationId xmlns:a16="http://schemas.microsoft.com/office/drawing/2014/main" id="{5CB66402-644A-4D4F-E8E4-8C3E88F6AFDB}"/>
              </a:ext>
            </a:extLst>
          </p:cNvPr>
          <p:cNvSpPr>
            <a:spLocks noGrp="1"/>
          </p:cNvSpPr>
          <p:nvPr>
            <p:ph type="body" sz="quarter" idx="18"/>
          </p:nvPr>
        </p:nvSpPr>
        <p:spPr>
          <a:xfrm>
            <a:off x="6236834" y="5298897"/>
            <a:ext cx="4545048"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 name="TextBox 2">
            <a:extLst>
              <a:ext uri="{FF2B5EF4-FFF2-40B4-BE49-F238E27FC236}">
                <a16:creationId xmlns:a16="http://schemas.microsoft.com/office/drawing/2014/main" id="{D512E195-883B-6936-8B55-CB6F20291F41}"/>
              </a:ext>
            </a:extLst>
          </p:cNvPr>
          <p:cNvSpPr txBox="1"/>
          <p:nvPr userDrawn="1"/>
        </p:nvSpPr>
        <p:spPr>
          <a:xfrm>
            <a:off x="574786" y="5208381"/>
            <a:ext cx="4801314" cy="1477328"/>
          </a:xfrm>
          <a:prstGeom prst="rect">
            <a:avLst/>
          </a:prstGeom>
          <a:noFill/>
        </p:spPr>
        <p:txBody>
          <a:bodyPr wrap="none" rtlCol="0">
            <a:spAutoFit/>
          </a:bodyPr>
          <a:lstStyle/>
          <a:p>
            <a:r>
              <a:rPr lang="en-US" sz="9000" dirty="0"/>
              <a:t>Contents</a:t>
            </a:r>
          </a:p>
        </p:txBody>
      </p:sp>
      <p:sp>
        <p:nvSpPr>
          <p:cNvPr id="4" name="Text Placeholder 13">
            <a:extLst>
              <a:ext uri="{FF2B5EF4-FFF2-40B4-BE49-F238E27FC236}">
                <a16:creationId xmlns:a16="http://schemas.microsoft.com/office/drawing/2014/main" id="{ECB1CA6B-465C-CCC9-F5F5-B180F390A4B0}"/>
              </a:ext>
            </a:extLst>
          </p:cNvPr>
          <p:cNvSpPr>
            <a:spLocks noGrp="1"/>
          </p:cNvSpPr>
          <p:nvPr>
            <p:ph type="body" sz="quarter" idx="19" hasCustomPrompt="1"/>
          </p:nvPr>
        </p:nvSpPr>
        <p:spPr>
          <a:xfrm>
            <a:off x="10889509" y="1289606"/>
            <a:ext cx="826870" cy="785743"/>
          </a:xfrm>
        </p:spPr>
        <p:txBody>
          <a:bodyPr lIns="0" anchor="ctr">
            <a:normAutofit/>
          </a:bodyPr>
          <a:lstStyle>
            <a:lvl1pPr marL="0" indent="0" algn="r">
              <a:lnSpc>
                <a:spcPct val="100000"/>
              </a:lnSpc>
              <a:spcBef>
                <a:spcPts val="0"/>
              </a:spcBef>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dirty="0"/>
              <a:t>Page No</a:t>
            </a:r>
          </a:p>
        </p:txBody>
      </p:sp>
      <p:sp>
        <p:nvSpPr>
          <p:cNvPr id="13" name="Text Placeholder 13">
            <a:extLst>
              <a:ext uri="{FF2B5EF4-FFF2-40B4-BE49-F238E27FC236}">
                <a16:creationId xmlns:a16="http://schemas.microsoft.com/office/drawing/2014/main" id="{11CB6F8D-8191-A309-8404-7611BA0BF120}"/>
              </a:ext>
            </a:extLst>
          </p:cNvPr>
          <p:cNvSpPr>
            <a:spLocks noGrp="1"/>
          </p:cNvSpPr>
          <p:nvPr>
            <p:ph type="body" sz="quarter" idx="20" hasCustomPrompt="1"/>
          </p:nvPr>
        </p:nvSpPr>
        <p:spPr>
          <a:xfrm>
            <a:off x="10889509" y="2093474"/>
            <a:ext cx="826870" cy="785743"/>
          </a:xfrm>
        </p:spPr>
        <p:txBody>
          <a:bodyPr lIns="0" anchor="ctr">
            <a:normAutofit/>
          </a:bodyPr>
          <a:lstStyle>
            <a:lvl1pPr marL="0" indent="0" algn="r">
              <a:lnSpc>
                <a:spcPct val="100000"/>
              </a:lnSpc>
              <a:spcBef>
                <a:spcPts val="0"/>
              </a:spcBef>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dirty="0"/>
              <a:t>Page No</a:t>
            </a:r>
          </a:p>
        </p:txBody>
      </p:sp>
      <p:sp>
        <p:nvSpPr>
          <p:cNvPr id="21" name="Text Placeholder 13">
            <a:extLst>
              <a:ext uri="{FF2B5EF4-FFF2-40B4-BE49-F238E27FC236}">
                <a16:creationId xmlns:a16="http://schemas.microsoft.com/office/drawing/2014/main" id="{613A7B53-718D-2272-6658-7E54DEA26E7A}"/>
              </a:ext>
            </a:extLst>
          </p:cNvPr>
          <p:cNvSpPr>
            <a:spLocks noGrp="1"/>
          </p:cNvSpPr>
          <p:nvPr>
            <p:ph type="body" sz="quarter" idx="21" hasCustomPrompt="1"/>
          </p:nvPr>
        </p:nvSpPr>
        <p:spPr>
          <a:xfrm>
            <a:off x="10889509" y="2897342"/>
            <a:ext cx="826870" cy="785743"/>
          </a:xfrm>
        </p:spPr>
        <p:txBody>
          <a:bodyPr lIns="0" anchor="ctr">
            <a:normAutofit/>
          </a:bodyPr>
          <a:lstStyle>
            <a:lvl1pPr marL="0" indent="0" algn="r">
              <a:lnSpc>
                <a:spcPct val="100000"/>
              </a:lnSpc>
              <a:spcBef>
                <a:spcPts val="0"/>
              </a:spcBef>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dirty="0"/>
              <a:t>Page No</a:t>
            </a:r>
          </a:p>
        </p:txBody>
      </p:sp>
      <p:sp>
        <p:nvSpPr>
          <p:cNvPr id="22" name="Text Placeholder 13">
            <a:extLst>
              <a:ext uri="{FF2B5EF4-FFF2-40B4-BE49-F238E27FC236}">
                <a16:creationId xmlns:a16="http://schemas.microsoft.com/office/drawing/2014/main" id="{5885D785-06FC-099B-F6B5-E1FA0DB3F5B2}"/>
              </a:ext>
            </a:extLst>
          </p:cNvPr>
          <p:cNvSpPr>
            <a:spLocks noGrp="1"/>
          </p:cNvSpPr>
          <p:nvPr>
            <p:ph type="body" sz="quarter" idx="22" hasCustomPrompt="1"/>
          </p:nvPr>
        </p:nvSpPr>
        <p:spPr>
          <a:xfrm>
            <a:off x="10889509" y="3691161"/>
            <a:ext cx="826870" cy="785743"/>
          </a:xfrm>
        </p:spPr>
        <p:txBody>
          <a:bodyPr lIns="0" anchor="ctr">
            <a:normAutofit/>
          </a:bodyPr>
          <a:lstStyle>
            <a:lvl1pPr marL="0" indent="0" algn="r">
              <a:lnSpc>
                <a:spcPct val="100000"/>
              </a:lnSpc>
              <a:spcBef>
                <a:spcPts val="0"/>
              </a:spcBef>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dirty="0"/>
              <a:t>Page No</a:t>
            </a:r>
          </a:p>
        </p:txBody>
      </p:sp>
      <p:sp>
        <p:nvSpPr>
          <p:cNvPr id="23" name="Text Placeholder 13">
            <a:extLst>
              <a:ext uri="{FF2B5EF4-FFF2-40B4-BE49-F238E27FC236}">
                <a16:creationId xmlns:a16="http://schemas.microsoft.com/office/drawing/2014/main" id="{488DB141-5AB8-D7EF-E12D-D7F849943457}"/>
              </a:ext>
            </a:extLst>
          </p:cNvPr>
          <p:cNvSpPr>
            <a:spLocks noGrp="1"/>
          </p:cNvSpPr>
          <p:nvPr>
            <p:ph type="body" sz="quarter" idx="23" hasCustomPrompt="1"/>
          </p:nvPr>
        </p:nvSpPr>
        <p:spPr>
          <a:xfrm>
            <a:off x="10889509" y="4495029"/>
            <a:ext cx="826870" cy="785743"/>
          </a:xfrm>
        </p:spPr>
        <p:txBody>
          <a:bodyPr lIns="0" anchor="ctr">
            <a:normAutofit/>
          </a:bodyPr>
          <a:lstStyle>
            <a:lvl1pPr marL="0" indent="0" algn="r">
              <a:lnSpc>
                <a:spcPct val="100000"/>
              </a:lnSpc>
              <a:spcBef>
                <a:spcPts val="0"/>
              </a:spcBef>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dirty="0"/>
              <a:t>Page No</a:t>
            </a:r>
          </a:p>
        </p:txBody>
      </p:sp>
      <p:sp>
        <p:nvSpPr>
          <p:cNvPr id="24" name="Text Placeholder 13">
            <a:extLst>
              <a:ext uri="{FF2B5EF4-FFF2-40B4-BE49-F238E27FC236}">
                <a16:creationId xmlns:a16="http://schemas.microsoft.com/office/drawing/2014/main" id="{8FB384A6-7D1F-86D9-1C3C-99B0835E8FE8}"/>
              </a:ext>
            </a:extLst>
          </p:cNvPr>
          <p:cNvSpPr>
            <a:spLocks noGrp="1"/>
          </p:cNvSpPr>
          <p:nvPr>
            <p:ph type="body" sz="quarter" idx="24" hasCustomPrompt="1"/>
          </p:nvPr>
        </p:nvSpPr>
        <p:spPr>
          <a:xfrm>
            <a:off x="10889509" y="5298897"/>
            <a:ext cx="826870" cy="785743"/>
          </a:xfrm>
        </p:spPr>
        <p:txBody>
          <a:bodyPr lIns="0" anchor="ctr">
            <a:normAutofit/>
          </a:bodyPr>
          <a:lstStyle>
            <a:lvl1pPr marL="0" indent="0" algn="r">
              <a:lnSpc>
                <a:spcPct val="100000"/>
              </a:lnSpc>
              <a:spcBef>
                <a:spcPts val="0"/>
              </a:spcBef>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GB" dirty="0"/>
              <a:t>Page No</a:t>
            </a:r>
          </a:p>
        </p:txBody>
      </p:sp>
    </p:spTree>
    <p:extLst>
      <p:ext uri="{BB962C8B-B14F-4D97-AF65-F5344CB8AC3E}">
        <p14:creationId xmlns:p14="http://schemas.microsoft.com/office/powerpoint/2010/main" val="968180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Agenda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844A87-35C3-B7D2-1EF4-771BF0162E91}"/>
              </a:ext>
            </a:extLst>
          </p:cNvPr>
          <p:cNvPicPr>
            <a:picLocks noChangeAspect="1"/>
          </p:cNvPicPr>
          <p:nvPr userDrawn="1"/>
        </p:nvPicPr>
        <p:blipFill rotWithShape="1">
          <a:blip r:embed="rId2"/>
          <a:srcRect l="2611" t="1126" b="1680"/>
          <a:stretch/>
        </p:blipFill>
        <p:spPr>
          <a:xfrm>
            <a:off x="-1" y="1"/>
            <a:ext cx="6114813" cy="6858000"/>
          </a:xfrm>
          <a:prstGeom prst="rect">
            <a:avLst/>
          </a:prstGeom>
        </p:spPr>
      </p:pic>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dirty="0"/>
          </a:p>
        </p:txBody>
      </p:sp>
      <p:sp>
        <p:nvSpPr>
          <p:cNvPr id="3" name="TextBox 2">
            <a:extLst>
              <a:ext uri="{FF2B5EF4-FFF2-40B4-BE49-F238E27FC236}">
                <a16:creationId xmlns:a16="http://schemas.microsoft.com/office/drawing/2014/main" id="{D512E195-883B-6936-8B55-CB6F20291F41}"/>
              </a:ext>
            </a:extLst>
          </p:cNvPr>
          <p:cNvSpPr txBox="1"/>
          <p:nvPr userDrawn="1"/>
        </p:nvSpPr>
        <p:spPr>
          <a:xfrm>
            <a:off x="574786" y="5208381"/>
            <a:ext cx="4801314" cy="1477328"/>
          </a:xfrm>
          <a:prstGeom prst="rect">
            <a:avLst/>
          </a:prstGeom>
          <a:noFill/>
        </p:spPr>
        <p:txBody>
          <a:bodyPr wrap="none" rtlCol="0">
            <a:spAutoFit/>
          </a:bodyPr>
          <a:lstStyle/>
          <a:p>
            <a:r>
              <a:rPr lang="en-US" sz="9000" dirty="0"/>
              <a:t>Contents</a:t>
            </a:r>
          </a:p>
        </p:txBody>
      </p:sp>
    </p:spTree>
    <p:extLst>
      <p:ext uri="{BB962C8B-B14F-4D97-AF65-F5344CB8AC3E}">
        <p14:creationId xmlns:p14="http://schemas.microsoft.com/office/powerpoint/2010/main" val="11036463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grpSp>
        <p:nvGrpSpPr>
          <p:cNvPr id="3" name="object 2">
            <a:extLst>
              <a:ext uri="{FF2B5EF4-FFF2-40B4-BE49-F238E27FC236}">
                <a16:creationId xmlns:a16="http://schemas.microsoft.com/office/drawing/2014/main" id="{0CAB2A16-4358-28A3-F947-CAD98A79D8F7}"/>
              </a:ext>
            </a:extLst>
          </p:cNvPr>
          <p:cNvGrpSpPr/>
          <p:nvPr userDrawn="1"/>
        </p:nvGrpSpPr>
        <p:grpSpPr>
          <a:xfrm>
            <a:off x="0" y="1"/>
            <a:ext cx="12192000" cy="6858096"/>
            <a:chOff x="0" y="0"/>
            <a:chExt cx="20104100" cy="11308715"/>
          </a:xfrm>
        </p:grpSpPr>
        <p:pic>
          <p:nvPicPr>
            <p:cNvPr id="4" name="object 3">
              <a:extLst>
                <a:ext uri="{FF2B5EF4-FFF2-40B4-BE49-F238E27FC236}">
                  <a16:creationId xmlns:a16="http://schemas.microsoft.com/office/drawing/2014/main" id="{0FDA42B8-313C-C0EC-9621-74F5CB914DA0}"/>
                </a:ext>
              </a:extLst>
            </p:cNvPr>
            <p:cNvPicPr/>
            <p:nvPr/>
          </p:nvPicPr>
          <p:blipFill>
            <a:blip r:embed="rId2" cstate="screen">
              <a:extLst>
                <a:ext uri="{28A0092B-C50C-407E-A947-70E740481C1C}">
                  <a14:useLocalDpi xmlns:a14="http://schemas.microsoft.com/office/drawing/2010/main"/>
                </a:ext>
              </a:extLst>
            </a:blip>
            <a:stretch>
              <a:fillRect/>
            </a:stretch>
          </p:blipFill>
          <p:spPr>
            <a:xfrm>
              <a:off x="2477223" y="2446909"/>
              <a:ext cx="17626876" cy="8861646"/>
            </a:xfrm>
            <a:prstGeom prst="rect">
              <a:avLst/>
            </a:prstGeom>
          </p:spPr>
        </p:pic>
        <p:sp>
          <p:nvSpPr>
            <p:cNvPr id="6" name="object 4">
              <a:extLst>
                <a:ext uri="{FF2B5EF4-FFF2-40B4-BE49-F238E27FC236}">
                  <a16:creationId xmlns:a16="http://schemas.microsoft.com/office/drawing/2014/main" id="{DC608A2D-8C8F-75CF-A221-8A3E0B2AAE36}"/>
                </a:ext>
              </a:extLst>
            </p:cNvPr>
            <p:cNvSpPr/>
            <p:nvPr/>
          </p:nvSpPr>
          <p:spPr>
            <a:xfrm>
              <a:off x="307358" y="307355"/>
              <a:ext cx="419100" cy="419100"/>
            </a:xfrm>
            <a:custGeom>
              <a:avLst/>
              <a:gdLst/>
              <a:ahLst/>
              <a:cxnLst/>
              <a:rect l="l" t="t" r="r" b="b"/>
              <a:pathLst>
                <a:path w="419100" h="419100">
                  <a:moveTo>
                    <a:pt x="369894" y="0"/>
                  </a:moveTo>
                  <a:lnTo>
                    <a:pt x="48951" y="0"/>
                  </a:lnTo>
                  <a:lnTo>
                    <a:pt x="29896" y="3846"/>
                  </a:lnTo>
                  <a:lnTo>
                    <a:pt x="14337" y="14337"/>
                  </a:lnTo>
                  <a:lnTo>
                    <a:pt x="3846" y="29896"/>
                  </a:lnTo>
                  <a:lnTo>
                    <a:pt x="0" y="48951"/>
                  </a:lnTo>
                  <a:lnTo>
                    <a:pt x="0" y="369904"/>
                  </a:lnTo>
                  <a:lnTo>
                    <a:pt x="3846" y="388959"/>
                  </a:lnTo>
                  <a:lnTo>
                    <a:pt x="14337" y="404519"/>
                  </a:lnTo>
                  <a:lnTo>
                    <a:pt x="29896" y="415009"/>
                  </a:lnTo>
                  <a:lnTo>
                    <a:pt x="48951" y="418856"/>
                  </a:lnTo>
                  <a:lnTo>
                    <a:pt x="369894" y="418856"/>
                  </a:lnTo>
                  <a:lnTo>
                    <a:pt x="388954" y="415009"/>
                  </a:lnTo>
                  <a:lnTo>
                    <a:pt x="404517" y="404519"/>
                  </a:lnTo>
                  <a:lnTo>
                    <a:pt x="415009" y="388959"/>
                  </a:lnTo>
                  <a:lnTo>
                    <a:pt x="418856" y="369904"/>
                  </a:lnTo>
                  <a:lnTo>
                    <a:pt x="418856" y="48951"/>
                  </a:lnTo>
                  <a:lnTo>
                    <a:pt x="415009" y="29896"/>
                  </a:lnTo>
                  <a:lnTo>
                    <a:pt x="404517" y="14337"/>
                  </a:lnTo>
                  <a:lnTo>
                    <a:pt x="388954" y="3846"/>
                  </a:lnTo>
                  <a:lnTo>
                    <a:pt x="369894" y="0"/>
                  </a:lnTo>
                  <a:close/>
                </a:path>
              </a:pathLst>
            </a:custGeom>
            <a:solidFill>
              <a:srgbClr val="8BC7F9"/>
            </a:solidFill>
          </p:spPr>
          <p:txBody>
            <a:bodyPr wrap="square" lIns="0" tIns="0" rIns="0" bIns="0" rtlCol="0"/>
            <a:lstStyle/>
            <a:p>
              <a:pPr marL="0" indent="0">
                <a:buFont typeface="Arial" panose="020B0604020202020204" pitchFamily="34" charset="0"/>
                <a:buNone/>
              </a:pPr>
              <a:endParaRPr dirty="0"/>
            </a:p>
          </p:txBody>
        </p:sp>
        <p:sp>
          <p:nvSpPr>
            <p:cNvPr id="7" name="object 5">
              <a:extLst>
                <a:ext uri="{FF2B5EF4-FFF2-40B4-BE49-F238E27FC236}">
                  <a16:creationId xmlns:a16="http://schemas.microsoft.com/office/drawing/2014/main" id="{CF0100E9-EF4F-39D1-59AA-19C1718B1D13}"/>
                </a:ext>
              </a:extLst>
            </p:cNvPr>
            <p:cNvSpPr/>
            <p:nvPr/>
          </p:nvSpPr>
          <p:spPr>
            <a:xfrm>
              <a:off x="307354" y="0"/>
              <a:ext cx="419100" cy="287020"/>
            </a:xfrm>
            <a:custGeom>
              <a:avLst/>
              <a:gdLst/>
              <a:ahLst/>
              <a:cxnLst/>
              <a:rect l="l" t="t" r="r" b="b"/>
              <a:pathLst>
                <a:path w="419100" h="287020">
                  <a:moveTo>
                    <a:pt x="418856" y="0"/>
                  </a:moveTo>
                  <a:lnTo>
                    <a:pt x="0" y="0"/>
                  </a:lnTo>
                  <a:lnTo>
                    <a:pt x="0" y="237458"/>
                  </a:lnTo>
                  <a:lnTo>
                    <a:pt x="3846" y="256513"/>
                  </a:lnTo>
                  <a:lnTo>
                    <a:pt x="14337" y="272072"/>
                  </a:lnTo>
                  <a:lnTo>
                    <a:pt x="29896" y="282563"/>
                  </a:lnTo>
                  <a:lnTo>
                    <a:pt x="48951" y="286410"/>
                  </a:lnTo>
                  <a:lnTo>
                    <a:pt x="369904" y="286410"/>
                  </a:lnTo>
                  <a:lnTo>
                    <a:pt x="388959" y="282563"/>
                  </a:lnTo>
                  <a:lnTo>
                    <a:pt x="404519" y="272072"/>
                  </a:lnTo>
                  <a:lnTo>
                    <a:pt x="415009" y="256513"/>
                  </a:lnTo>
                  <a:lnTo>
                    <a:pt x="418856" y="237458"/>
                  </a:lnTo>
                  <a:lnTo>
                    <a:pt x="418856" y="0"/>
                  </a:lnTo>
                  <a:close/>
                </a:path>
              </a:pathLst>
            </a:custGeom>
            <a:solidFill>
              <a:srgbClr val="DCE6EF"/>
            </a:solidFill>
          </p:spPr>
          <p:txBody>
            <a:bodyPr wrap="square" lIns="0" tIns="0" rIns="0" bIns="0" rtlCol="0"/>
            <a:lstStyle/>
            <a:p>
              <a:pPr marL="0" indent="0">
                <a:buFont typeface="Arial" panose="020B0604020202020204" pitchFamily="34" charset="0"/>
                <a:buNone/>
              </a:pPr>
              <a:endParaRPr dirty="0"/>
            </a:p>
          </p:txBody>
        </p:sp>
        <p:pic>
          <p:nvPicPr>
            <p:cNvPr id="8" name="object 6">
              <a:extLst>
                <a:ext uri="{FF2B5EF4-FFF2-40B4-BE49-F238E27FC236}">
                  <a16:creationId xmlns:a16="http://schemas.microsoft.com/office/drawing/2014/main" id="{FB7F0265-D1A5-3D65-C9E4-944FB9C75D12}"/>
                </a:ext>
              </a:extLst>
            </p:cNvPr>
            <p:cNvPicPr/>
            <p:nvPr/>
          </p:nvPicPr>
          <p:blipFill>
            <a:blip r:embed="rId3" cstate="screen">
              <a:extLst>
                <a:ext uri="{28A0092B-C50C-407E-A947-70E740481C1C}">
                  <a14:useLocalDpi xmlns:a14="http://schemas.microsoft.com/office/drawing/2010/main"/>
                </a:ext>
              </a:extLst>
            </a:blip>
            <a:stretch>
              <a:fillRect/>
            </a:stretch>
          </p:blipFill>
          <p:spPr>
            <a:xfrm>
              <a:off x="747160" y="307362"/>
              <a:ext cx="1709120" cy="418856"/>
            </a:xfrm>
            <a:prstGeom prst="rect">
              <a:avLst/>
            </a:prstGeom>
          </p:spPr>
        </p:pic>
        <p:pic>
          <p:nvPicPr>
            <p:cNvPr id="9" name="object 7">
              <a:extLst>
                <a:ext uri="{FF2B5EF4-FFF2-40B4-BE49-F238E27FC236}">
                  <a16:creationId xmlns:a16="http://schemas.microsoft.com/office/drawing/2014/main" id="{85D53E97-6C3F-FDF5-DFBD-728B77C7B77B}"/>
                </a:ext>
              </a:extLst>
            </p:cNvPr>
            <p:cNvPicPr/>
            <p:nvPr/>
          </p:nvPicPr>
          <p:blipFill>
            <a:blip r:embed="rId4" cstate="screen">
              <a:extLst>
                <a:ext uri="{28A0092B-C50C-407E-A947-70E740481C1C}">
                  <a14:useLocalDpi xmlns:a14="http://schemas.microsoft.com/office/drawing/2010/main"/>
                </a:ext>
              </a:extLst>
            </a:blip>
            <a:stretch>
              <a:fillRect/>
            </a:stretch>
          </p:blipFill>
          <p:spPr>
            <a:xfrm>
              <a:off x="747160" y="0"/>
              <a:ext cx="1709120" cy="286420"/>
            </a:xfrm>
            <a:prstGeom prst="rect">
              <a:avLst/>
            </a:prstGeom>
          </p:spPr>
        </p:pic>
        <p:sp>
          <p:nvSpPr>
            <p:cNvPr id="10" name="object 8">
              <a:extLst>
                <a:ext uri="{FF2B5EF4-FFF2-40B4-BE49-F238E27FC236}">
                  <a16:creationId xmlns:a16="http://schemas.microsoft.com/office/drawing/2014/main" id="{97E62876-7CAC-5878-BE90-75D9FC1D1ED9}"/>
                </a:ext>
              </a:extLst>
            </p:cNvPr>
            <p:cNvSpPr/>
            <p:nvPr/>
          </p:nvSpPr>
          <p:spPr>
            <a:xfrm>
              <a:off x="0" y="307355"/>
              <a:ext cx="287020" cy="419100"/>
            </a:xfrm>
            <a:custGeom>
              <a:avLst/>
              <a:gdLst/>
              <a:ahLst/>
              <a:cxnLst/>
              <a:rect l="l" t="t" r="r" b="b"/>
              <a:pathLst>
                <a:path w="287020" h="419100">
                  <a:moveTo>
                    <a:pt x="237458" y="0"/>
                  </a:moveTo>
                  <a:lnTo>
                    <a:pt x="0" y="0"/>
                  </a:lnTo>
                  <a:lnTo>
                    <a:pt x="0" y="418856"/>
                  </a:lnTo>
                  <a:lnTo>
                    <a:pt x="237458" y="418856"/>
                  </a:lnTo>
                  <a:lnTo>
                    <a:pt x="256513" y="415009"/>
                  </a:lnTo>
                  <a:lnTo>
                    <a:pt x="272072" y="404519"/>
                  </a:lnTo>
                  <a:lnTo>
                    <a:pt x="282563" y="388959"/>
                  </a:lnTo>
                  <a:lnTo>
                    <a:pt x="286410" y="369904"/>
                  </a:lnTo>
                  <a:lnTo>
                    <a:pt x="286410" y="48951"/>
                  </a:lnTo>
                  <a:lnTo>
                    <a:pt x="282563" y="29896"/>
                  </a:lnTo>
                  <a:lnTo>
                    <a:pt x="272072" y="14337"/>
                  </a:lnTo>
                  <a:lnTo>
                    <a:pt x="256513" y="3846"/>
                  </a:lnTo>
                  <a:lnTo>
                    <a:pt x="237458" y="0"/>
                  </a:lnTo>
                  <a:close/>
                </a:path>
              </a:pathLst>
            </a:custGeom>
            <a:solidFill>
              <a:srgbClr val="DCE6EF"/>
            </a:solidFill>
          </p:spPr>
          <p:txBody>
            <a:bodyPr wrap="square" lIns="0" tIns="0" rIns="0" bIns="0" rtlCol="0"/>
            <a:lstStyle/>
            <a:p>
              <a:pPr marL="0" indent="0">
                <a:buFont typeface="Arial" panose="020B0604020202020204" pitchFamily="34" charset="0"/>
                <a:buNone/>
              </a:pPr>
              <a:endParaRPr dirty="0"/>
            </a:p>
          </p:txBody>
        </p:sp>
        <p:pic>
          <p:nvPicPr>
            <p:cNvPr id="11" name="object 9">
              <a:extLst>
                <a:ext uri="{FF2B5EF4-FFF2-40B4-BE49-F238E27FC236}">
                  <a16:creationId xmlns:a16="http://schemas.microsoft.com/office/drawing/2014/main" id="{68D3710C-841E-6D50-B676-3E4EB6CE08A6}"/>
                </a:ext>
              </a:extLst>
            </p:cNvPr>
            <p:cNvPicPr/>
            <p:nvPr/>
          </p:nvPicPr>
          <p:blipFill>
            <a:blip r:embed="rId5" cstate="screen">
              <a:extLst>
                <a:ext uri="{28A0092B-C50C-407E-A947-70E740481C1C}">
                  <a14:useLocalDpi xmlns:a14="http://schemas.microsoft.com/office/drawing/2010/main"/>
                </a:ext>
              </a:extLst>
            </a:blip>
            <a:stretch>
              <a:fillRect/>
            </a:stretch>
          </p:blipFill>
          <p:spPr>
            <a:xfrm>
              <a:off x="0" y="747160"/>
              <a:ext cx="286410" cy="1678807"/>
            </a:xfrm>
            <a:prstGeom prst="rect">
              <a:avLst/>
            </a:prstGeom>
          </p:spPr>
        </p:pic>
        <p:pic>
          <p:nvPicPr>
            <p:cNvPr id="12" name="object 10">
              <a:extLst>
                <a:ext uri="{FF2B5EF4-FFF2-40B4-BE49-F238E27FC236}">
                  <a16:creationId xmlns:a16="http://schemas.microsoft.com/office/drawing/2014/main" id="{FF873CE9-638D-4991-BDA7-8DF5EDC68AEE}"/>
                </a:ext>
              </a:extLst>
            </p:cNvPr>
            <p:cNvPicPr/>
            <p:nvPr/>
          </p:nvPicPr>
          <p:blipFill>
            <a:blip r:embed="rId6" cstate="screen">
              <a:extLst>
                <a:ext uri="{28A0092B-C50C-407E-A947-70E740481C1C}">
                  <a14:useLocalDpi xmlns:a14="http://schemas.microsoft.com/office/drawing/2010/main"/>
                </a:ext>
              </a:extLst>
            </a:blip>
            <a:stretch>
              <a:fillRect/>
            </a:stretch>
          </p:blipFill>
          <p:spPr>
            <a:xfrm>
              <a:off x="747160" y="747160"/>
              <a:ext cx="1709120" cy="1678807"/>
            </a:xfrm>
            <a:prstGeom prst="rect">
              <a:avLst/>
            </a:prstGeom>
          </p:spPr>
        </p:pic>
        <p:pic>
          <p:nvPicPr>
            <p:cNvPr id="13" name="object 11">
              <a:extLst>
                <a:ext uri="{FF2B5EF4-FFF2-40B4-BE49-F238E27FC236}">
                  <a16:creationId xmlns:a16="http://schemas.microsoft.com/office/drawing/2014/main" id="{26C4DD98-12C0-4051-8E2E-8BA56A86E4B1}"/>
                </a:ext>
              </a:extLst>
            </p:cNvPr>
            <p:cNvPicPr/>
            <p:nvPr/>
          </p:nvPicPr>
          <p:blipFill>
            <a:blip r:embed="rId7" cstate="screen">
              <a:extLst>
                <a:ext uri="{28A0092B-C50C-407E-A947-70E740481C1C}">
                  <a14:useLocalDpi xmlns:a14="http://schemas.microsoft.com/office/drawing/2010/main"/>
                </a:ext>
              </a:extLst>
            </a:blip>
            <a:stretch>
              <a:fillRect/>
            </a:stretch>
          </p:blipFill>
          <p:spPr>
            <a:xfrm>
              <a:off x="307362" y="747160"/>
              <a:ext cx="418856" cy="1678807"/>
            </a:xfrm>
            <a:prstGeom prst="rect">
              <a:avLst/>
            </a:prstGeom>
          </p:spPr>
        </p:pic>
      </p:grpSp>
      <p:sp>
        <p:nvSpPr>
          <p:cNvPr id="14" name="Rectangle 13">
            <a:extLst>
              <a:ext uri="{FF2B5EF4-FFF2-40B4-BE49-F238E27FC236}">
                <a16:creationId xmlns:a16="http://schemas.microsoft.com/office/drawing/2014/main" id="{C9D46506-45F9-9D96-836C-7BB9DF31B69A}"/>
              </a:ext>
            </a:extLst>
          </p:cNvPr>
          <p:cNvSpPr/>
          <p:nvPr userDrawn="1"/>
        </p:nvSpPr>
        <p:spPr>
          <a:xfrm>
            <a:off x="150652" y="6360867"/>
            <a:ext cx="1193239"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27971B4F-A90C-A073-1244-8B6FF658A0B6}"/>
              </a:ext>
            </a:extLst>
          </p:cNvPr>
          <p:cNvSpPr>
            <a:spLocks noGrp="1"/>
          </p:cNvSpPr>
          <p:nvPr>
            <p:ph type="title" hasCustomPrompt="1"/>
          </p:nvPr>
        </p:nvSpPr>
        <p:spPr>
          <a:xfrm>
            <a:off x="1805708" y="1790184"/>
            <a:ext cx="10005292" cy="679904"/>
          </a:xfrm>
        </p:spPr>
        <p:txBody>
          <a:bodyPr tIns="0" rIns="0" bIns="0" anchor="b">
            <a:noAutofit/>
          </a:bodyPr>
          <a:lstStyle>
            <a:lvl1pPr>
              <a:lnSpc>
                <a:spcPct val="100000"/>
              </a:lnSpc>
              <a:defRPr sz="6000" b="1">
                <a:solidFill>
                  <a:schemeClr val="bg1"/>
                </a:solidFill>
              </a:defRPr>
            </a:lvl1pPr>
          </a:lstStyle>
          <a:p>
            <a:r>
              <a:rPr lang="en-GB" dirty="0"/>
              <a:t>Click to Edit</a:t>
            </a:r>
            <a:endParaRPr lang="en-US" dirty="0"/>
          </a:p>
        </p:txBody>
      </p:sp>
      <p:sp>
        <p:nvSpPr>
          <p:cNvPr id="18" name="Text Placeholder 17">
            <a:extLst>
              <a:ext uri="{FF2B5EF4-FFF2-40B4-BE49-F238E27FC236}">
                <a16:creationId xmlns:a16="http://schemas.microsoft.com/office/drawing/2014/main" id="{3FC89274-24DB-7495-CDE4-9C4F96BCE696}"/>
              </a:ext>
            </a:extLst>
          </p:cNvPr>
          <p:cNvSpPr>
            <a:spLocks noGrp="1"/>
          </p:cNvSpPr>
          <p:nvPr>
            <p:ph type="body" sz="quarter" idx="13" hasCustomPrompt="1"/>
          </p:nvPr>
        </p:nvSpPr>
        <p:spPr>
          <a:xfrm>
            <a:off x="8272191" y="3835271"/>
            <a:ext cx="3769157" cy="2948854"/>
          </a:xfrm>
        </p:spPr>
        <p:txBody>
          <a:bodyPr lIns="0" tIns="0" rIns="0" bIns="0" anchor="ctr">
            <a:noAutofit/>
          </a:bodyPr>
          <a:lstStyle>
            <a:lvl1pPr marL="0" indent="0" algn="r">
              <a:lnSpc>
                <a:spcPct val="100000"/>
              </a:lnSpc>
              <a:spcBef>
                <a:spcPts val="0"/>
              </a:spcBef>
              <a:buNone/>
              <a:defRPr sz="21000">
                <a:solidFill>
                  <a:schemeClr val="bg1"/>
                </a:solidFill>
              </a:defRPr>
            </a:lvl1pPr>
            <a:lvl2pPr marL="457200" indent="0">
              <a:buNone/>
              <a:defRPr sz="25000">
                <a:solidFill>
                  <a:schemeClr val="bg1"/>
                </a:solidFill>
              </a:defRPr>
            </a:lvl2pPr>
            <a:lvl3pPr marL="914400" indent="0">
              <a:buNone/>
              <a:defRPr sz="25000">
                <a:solidFill>
                  <a:schemeClr val="bg1"/>
                </a:solidFill>
              </a:defRPr>
            </a:lvl3pPr>
            <a:lvl4pPr marL="1371600" indent="0">
              <a:buNone/>
              <a:defRPr sz="25000">
                <a:solidFill>
                  <a:schemeClr val="bg1"/>
                </a:solidFill>
              </a:defRPr>
            </a:lvl4pPr>
            <a:lvl5pPr marL="1828800" indent="0">
              <a:buNone/>
              <a:defRPr sz="25000">
                <a:solidFill>
                  <a:schemeClr val="bg1"/>
                </a:solidFill>
              </a:defRPr>
            </a:lvl5pPr>
          </a:lstStyle>
          <a:p>
            <a:pPr lvl="0"/>
            <a:r>
              <a:rPr lang="en-US" dirty="0"/>
              <a:t>01</a:t>
            </a:r>
          </a:p>
        </p:txBody>
      </p:sp>
      <p:sp>
        <p:nvSpPr>
          <p:cNvPr id="21" name="Text Placeholder 20">
            <a:extLst>
              <a:ext uri="{FF2B5EF4-FFF2-40B4-BE49-F238E27FC236}">
                <a16:creationId xmlns:a16="http://schemas.microsoft.com/office/drawing/2014/main" id="{2A50C0A7-E271-31A5-809B-0921BB8D7C8B}"/>
              </a:ext>
            </a:extLst>
          </p:cNvPr>
          <p:cNvSpPr>
            <a:spLocks noGrp="1"/>
          </p:cNvSpPr>
          <p:nvPr>
            <p:ph type="body" sz="quarter" idx="14"/>
          </p:nvPr>
        </p:nvSpPr>
        <p:spPr>
          <a:xfrm>
            <a:off x="1804988" y="2470150"/>
            <a:ext cx="10006012" cy="758825"/>
          </a:xfrm>
        </p:spPr>
        <p:txBody>
          <a:bodyPr vert="horz" lIns="0" tIns="45720" rIns="91440" bIns="45720" rtlCol="0" anchor="t">
            <a:noAutofit/>
          </a:bodyPr>
          <a:lstStyle>
            <a:lvl1pPr>
              <a:defRPr lang="en-GB" sz="4400" b="0" smtClean="0">
                <a:solidFill>
                  <a:schemeClr val="accent2">
                    <a:lumMod val="20000"/>
                    <a:lumOff val="80000"/>
                  </a:schemeClr>
                </a:solidFill>
                <a:latin typeface="+mj-lt"/>
                <a:ea typeface="+mj-ea"/>
                <a:cs typeface="+mj-cs"/>
              </a:defRPr>
            </a:lvl1pPr>
            <a:lvl2pPr>
              <a:defRPr lang="en-GB" sz="1800" smtClean="0"/>
            </a:lvl2pPr>
            <a:lvl3pPr>
              <a:defRPr lang="en-GB" sz="1800" smtClean="0"/>
            </a:lvl3pPr>
            <a:lvl4pPr>
              <a:defRPr lang="en-GB" smtClean="0"/>
            </a:lvl4pPr>
            <a:lvl5pPr>
              <a:defRPr lang="en-US"/>
            </a:lvl5pPr>
          </a:lstStyle>
          <a:p>
            <a:pPr marL="0" lvl="0">
              <a:lnSpc>
                <a:spcPct val="100000"/>
              </a:lnSpc>
              <a:spcBef>
                <a:spcPct val="0"/>
              </a:spcBef>
              <a:buNone/>
            </a:pPr>
            <a:r>
              <a:rPr lang="en-US"/>
              <a:t>Click to edit Master text styles</a:t>
            </a:r>
          </a:p>
        </p:txBody>
      </p:sp>
    </p:spTree>
    <p:extLst>
      <p:ext uri="{BB962C8B-B14F-4D97-AF65-F5344CB8AC3E}">
        <p14:creationId xmlns:p14="http://schemas.microsoft.com/office/powerpoint/2010/main" val="14526893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89D6209A-F296-00BE-ADD4-1B914BD8B9E0}"/>
              </a:ext>
            </a:extLst>
          </p:cNvPr>
          <p:cNvGrpSpPr/>
          <p:nvPr userDrawn="1"/>
        </p:nvGrpSpPr>
        <p:grpSpPr>
          <a:xfrm>
            <a:off x="0" y="1"/>
            <a:ext cx="12192000" cy="6858096"/>
            <a:chOff x="0" y="0"/>
            <a:chExt cx="20104100" cy="11308715"/>
          </a:xfrm>
        </p:grpSpPr>
        <p:pic>
          <p:nvPicPr>
            <p:cNvPr id="16" name="object 3">
              <a:extLst>
                <a:ext uri="{FF2B5EF4-FFF2-40B4-BE49-F238E27FC236}">
                  <a16:creationId xmlns:a16="http://schemas.microsoft.com/office/drawing/2014/main" id="{38959460-2661-78A3-1AE8-E063E4245541}"/>
                </a:ext>
              </a:extLst>
            </p:cNvPr>
            <p:cNvPicPr/>
            <p:nvPr/>
          </p:nvPicPr>
          <p:blipFill>
            <a:blip r:embed="rId2" cstate="screen">
              <a:extLst>
                <a:ext uri="{28A0092B-C50C-407E-A947-70E740481C1C}">
                  <a14:useLocalDpi xmlns:a14="http://schemas.microsoft.com/office/drawing/2010/main"/>
                </a:ext>
              </a:extLst>
            </a:blip>
            <a:stretch>
              <a:fillRect/>
            </a:stretch>
          </p:blipFill>
          <p:spPr>
            <a:xfrm>
              <a:off x="2477223" y="2446909"/>
              <a:ext cx="17626876" cy="8861646"/>
            </a:xfrm>
            <a:prstGeom prst="rect">
              <a:avLst/>
            </a:prstGeom>
          </p:spPr>
        </p:pic>
        <p:sp>
          <p:nvSpPr>
            <p:cNvPr id="17" name="object 4">
              <a:extLst>
                <a:ext uri="{FF2B5EF4-FFF2-40B4-BE49-F238E27FC236}">
                  <a16:creationId xmlns:a16="http://schemas.microsoft.com/office/drawing/2014/main" id="{C5BA7EAB-AB01-AABF-A527-7E80254A62D2}"/>
                </a:ext>
              </a:extLst>
            </p:cNvPr>
            <p:cNvSpPr/>
            <p:nvPr/>
          </p:nvSpPr>
          <p:spPr>
            <a:xfrm>
              <a:off x="307358" y="307355"/>
              <a:ext cx="419100" cy="419100"/>
            </a:xfrm>
            <a:custGeom>
              <a:avLst/>
              <a:gdLst/>
              <a:ahLst/>
              <a:cxnLst/>
              <a:rect l="l" t="t" r="r" b="b"/>
              <a:pathLst>
                <a:path w="419100" h="419100">
                  <a:moveTo>
                    <a:pt x="369894" y="0"/>
                  </a:moveTo>
                  <a:lnTo>
                    <a:pt x="48951" y="0"/>
                  </a:lnTo>
                  <a:lnTo>
                    <a:pt x="29896" y="3846"/>
                  </a:lnTo>
                  <a:lnTo>
                    <a:pt x="14337" y="14337"/>
                  </a:lnTo>
                  <a:lnTo>
                    <a:pt x="3846" y="29896"/>
                  </a:lnTo>
                  <a:lnTo>
                    <a:pt x="0" y="48951"/>
                  </a:lnTo>
                  <a:lnTo>
                    <a:pt x="0" y="369904"/>
                  </a:lnTo>
                  <a:lnTo>
                    <a:pt x="3846" y="388959"/>
                  </a:lnTo>
                  <a:lnTo>
                    <a:pt x="14337" y="404519"/>
                  </a:lnTo>
                  <a:lnTo>
                    <a:pt x="29896" y="415009"/>
                  </a:lnTo>
                  <a:lnTo>
                    <a:pt x="48951" y="418856"/>
                  </a:lnTo>
                  <a:lnTo>
                    <a:pt x="369894" y="418856"/>
                  </a:lnTo>
                  <a:lnTo>
                    <a:pt x="388954" y="415009"/>
                  </a:lnTo>
                  <a:lnTo>
                    <a:pt x="404517" y="404519"/>
                  </a:lnTo>
                  <a:lnTo>
                    <a:pt x="415009" y="388959"/>
                  </a:lnTo>
                  <a:lnTo>
                    <a:pt x="418856" y="369904"/>
                  </a:lnTo>
                  <a:lnTo>
                    <a:pt x="418856" y="48951"/>
                  </a:lnTo>
                  <a:lnTo>
                    <a:pt x="415009" y="29896"/>
                  </a:lnTo>
                  <a:lnTo>
                    <a:pt x="404517" y="14337"/>
                  </a:lnTo>
                  <a:lnTo>
                    <a:pt x="388954" y="3846"/>
                  </a:lnTo>
                  <a:lnTo>
                    <a:pt x="369894" y="0"/>
                  </a:lnTo>
                  <a:close/>
                </a:path>
              </a:pathLst>
            </a:custGeom>
            <a:solidFill>
              <a:srgbClr val="8BC7F9"/>
            </a:solidFill>
          </p:spPr>
          <p:txBody>
            <a:bodyPr wrap="square" lIns="0" tIns="0" rIns="0" bIns="0" rtlCol="0"/>
            <a:lstStyle/>
            <a:p>
              <a:endParaRPr dirty="0"/>
            </a:p>
          </p:txBody>
        </p:sp>
        <p:sp>
          <p:nvSpPr>
            <p:cNvPr id="19" name="object 5">
              <a:extLst>
                <a:ext uri="{FF2B5EF4-FFF2-40B4-BE49-F238E27FC236}">
                  <a16:creationId xmlns:a16="http://schemas.microsoft.com/office/drawing/2014/main" id="{890E195C-4F44-A195-B38A-1CBD2ADC0AE9}"/>
                </a:ext>
              </a:extLst>
            </p:cNvPr>
            <p:cNvSpPr/>
            <p:nvPr/>
          </p:nvSpPr>
          <p:spPr>
            <a:xfrm>
              <a:off x="307354" y="0"/>
              <a:ext cx="419100" cy="287020"/>
            </a:xfrm>
            <a:custGeom>
              <a:avLst/>
              <a:gdLst/>
              <a:ahLst/>
              <a:cxnLst/>
              <a:rect l="l" t="t" r="r" b="b"/>
              <a:pathLst>
                <a:path w="419100" h="287020">
                  <a:moveTo>
                    <a:pt x="418856" y="0"/>
                  </a:moveTo>
                  <a:lnTo>
                    <a:pt x="0" y="0"/>
                  </a:lnTo>
                  <a:lnTo>
                    <a:pt x="0" y="237458"/>
                  </a:lnTo>
                  <a:lnTo>
                    <a:pt x="3846" y="256513"/>
                  </a:lnTo>
                  <a:lnTo>
                    <a:pt x="14337" y="272072"/>
                  </a:lnTo>
                  <a:lnTo>
                    <a:pt x="29896" y="282563"/>
                  </a:lnTo>
                  <a:lnTo>
                    <a:pt x="48951" y="286410"/>
                  </a:lnTo>
                  <a:lnTo>
                    <a:pt x="369904" y="286410"/>
                  </a:lnTo>
                  <a:lnTo>
                    <a:pt x="388959" y="282563"/>
                  </a:lnTo>
                  <a:lnTo>
                    <a:pt x="404519" y="272072"/>
                  </a:lnTo>
                  <a:lnTo>
                    <a:pt x="415009" y="256513"/>
                  </a:lnTo>
                  <a:lnTo>
                    <a:pt x="418856" y="237458"/>
                  </a:lnTo>
                  <a:lnTo>
                    <a:pt x="418856" y="0"/>
                  </a:lnTo>
                  <a:close/>
                </a:path>
              </a:pathLst>
            </a:custGeom>
            <a:solidFill>
              <a:srgbClr val="DCE6EF"/>
            </a:solidFill>
          </p:spPr>
          <p:txBody>
            <a:bodyPr wrap="square" lIns="0" tIns="0" rIns="0" bIns="0" rtlCol="0"/>
            <a:lstStyle/>
            <a:p>
              <a:endParaRPr dirty="0"/>
            </a:p>
          </p:txBody>
        </p:sp>
        <p:pic>
          <p:nvPicPr>
            <p:cNvPr id="20" name="object 6">
              <a:extLst>
                <a:ext uri="{FF2B5EF4-FFF2-40B4-BE49-F238E27FC236}">
                  <a16:creationId xmlns:a16="http://schemas.microsoft.com/office/drawing/2014/main" id="{3493352E-6D13-BDAB-87F5-2CD4618AB34C}"/>
                </a:ext>
              </a:extLst>
            </p:cNvPr>
            <p:cNvPicPr/>
            <p:nvPr/>
          </p:nvPicPr>
          <p:blipFill>
            <a:blip r:embed="rId3" cstate="screen">
              <a:extLst>
                <a:ext uri="{28A0092B-C50C-407E-A947-70E740481C1C}">
                  <a14:useLocalDpi xmlns:a14="http://schemas.microsoft.com/office/drawing/2010/main"/>
                </a:ext>
              </a:extLst>
            </a:blip>
            <a:stretch>
              <a:fillRect/>
            </a:stretch>
          </p:blipFill>
          <p:spPr>
            <a:xfrm>
              <a:off x="747160" y="307362"/>
              <a:ext cx="1709120" cy="418856"/>
            </a:xfrm>
            <a:prstGeom prst="rect">
              <a:avLst/>
            </a:prstGeom>
          </p:spPr>
        </p:pic>
        <p:pic>
          <p:nvPicPr>
            <p:cNvPr id="21" name="object 7">
              <a:extLst>
                <a:ext uri="{FF2B5EF4-FFF2-40B4-BE49-F238E27FC236}">
                  <a16:creationId xmlns:a16="http://schemas.microsoft.com/office/drawing/2014/main" id="{9E1AD628-DFCA-EF1B-3802-9DACB0AE1ED2}"/>
                </a:ext>
              </a:extLst>
            </p:cNvPr>
            <p:cNvPicPr/>
            <p:nvPr/>
          </p:nvPicPr>
          <p:blipFill>
            <a:blip r:embed="rId4" cstate="screen">
              <a:extLst>
                <a:ext uri="{28A0092B-C50C-407E-A947-70E740481C1C}">
                  <a14:useLocalDpi xmlns:a14="http://schemas.microsoft.com/office/drawing/2010/main"/>
                </a:ext>
              </a:extLst>
            </a:blip>
            <a:stretch>
              <a:fillRect/>
            </a:stretch>
          </p:blipFill>
          <p:spPr>
            <a:xfrm>
              <a:off x="747160" y="0"/>
              <a:ext cx="1709120" cy="286420"/>
            </a:xfrm>
            <a:prstGeom prst="rect">
              <a:avLst/>
            </a:prstGeom>
          </p:spPr>
        </p:pic>
        <p:sp>
          <p:nvSpPr>
            <p:cNvPr id="22" name="object 8">
              <a:extLst>
                <a:ext uri="{FF2B5EF4-FFF2-40B4-BE49-F238E27FC236}">
                  <a16:creationId xmlns:a16="http://schemas.microsoft.com/office/drawing/2014/main" id="{9E48CC6E-B5E5-D5EF-C73B-4AC964F4D572}"/>
                </a:ext>
              </a:extLst>
            </p:cNvPr>
            <p:cNvSpPr/>
            <p:nvPr/>
          </p:nvSpPr>
          <p:spPr>
            <a:xfrm>
              <a:off x="0" y="307355"/>
              <a:ext cx="287020" cy="419100"/>
            </a:xfrm>
            <a:custGeom>
              <a:avLst/>
              <a:gdLst/>
              <a:ahLst/>
              <a:cxnLst/>
              <a:rect l="l" t="t" r="r" b="b"/>
              <a:pathLst>
                <a:path w="287020" h="419100">
                  <a:moveTo>
                    <a:pt x="237458" y="0"/>
                  </a:moveTo>
                  <a:lnTo>
                    <a:pt x="0" y="0"/>
                  </a:lnTo>
                  <a:lnTo>
                    <a:pt x="0" y="418856"/>
                  </a:lnTo>
                  <a:lnTo>
                    <a:pt x="237458" y="418856"/>
                  </a:lnTo>
                  <a:lnTo>
                    <a:pt x="256513" y="415009"/>
                  </a:lnTo>
                  <a:lnTo>
                    <a:pt x="272072" y="404519"/>
                  </a:lnTo>
                  <a:lnTo>
                    <a:pt x="282563" y="388959"/>
                  </a:lnTo>
                  <a:lnTo>
                    <a:pt x="286410" y="369904"/>
                  </a:lnTo>
                  <a:lnTo>
                    <a:pt x="286410" y="48951"/>
                  </a:lnTo>
                  <a:lnTo>
                    <a:pt x="282563" y="29896"/>
                  </a:lnTo>
                  <a:lnTo>
                    <a:pt x="272072" y="14337"/>
                  </a:lnTo>
                  <a:lnTo>
                    <a:pt x="256513" y="3846"/>
                  </a:lnTo>
                  <a:lnTo>
                    <a:pt x="237458" y="0"/>
                  </a:lnTo>
                  <a:close/>
                </a:path>
              </a:pathLst>
            </a:custGeom>
            <a:solidFill>
              <a:srgbClr val="DCE6EF"/>
            </a:solidFill>
          </p:spPr>
          <p:txBody>
            <a:bodyPr wrap="square" lIns="0" tIns="0" rIns="0" bIns="0" rtlCol="0"/>
            <a:lstStyle/>
            <a:p>
              <a:endParaRPr dirty="0"/>
            </a:p>
          </p:txBody>
        </p:sp>
        <p:pic>
          <p:nvPicPr>
            <p:cNvPr id="23" name="object 9">
              <a:extLst>
                <a:ext uri="{FF2B5EF4-FFF2-40B4-BE49-F238E27FC236}">
                  <a16:creationId xmlns:a16="http://schemas.microsoft.com/office/drawing/2014/main" id="{D509F0C8-6981-FDC5-6A31-2779559B9A30}"/>
                </a:ext>
              </a:extLst>
            </p:cNvPr>
            <p:cNvPicPr/>
            <p:nvPr/>
          </p:nvPicPr>
          <p:blipFill>
            <a:blip r:embed="rId5" cstate="screen">
              <a:extLst>
                <a:ext uri="{28A0092B-C50C-407E-A947-70E740481C1C}">
                  <a14:useLocalDpi xmlns:a14="http://schemas.microsoft.com/office/drawing/2010/main"/>
                </a:ext>
              </a:extLst>
            </a:blip>
            <a:stretch>
              <a:fillRect/>
            </a:stretch>
          </p:blipFill>
          <p:spPr>
            <a:xfrm>
              <a:off x="0" y="747160"/>
              <a:ext cx="286410" cy="1678807"/>
            </a:xfrm>
            <a:prstGeom prst="rect">
              <a:avLst/>
            </a:prstGeom>
          </p:spPr>
        </p:pic>
        <p:pic>
          <p:nvPicPr>
            <p:cNvPr id="24" name="object 10">
              <a:extLst>
                <a:ext uri="{FF2B5EF4-FFF2-40B4-BE49-F238E27FC236}">
                  <a16:creationId xmlns:a16="http://schemas.microsoft.com/office/drawing/2014/main" id="{A84434CA-4C4C-DB37-96B3-FF9B7646E1FC}"/>
                </a:ext>
              </a:extLst>
            </p:cNvPr>
            <p:cNvPicPr/>
            <p:nvPr/>
          </p:nvPicPr>
          <p:blipFill>
            <a:blip r:embed="rId6" cstate="screen">
              <a:extLst>
                <a:ext uri="{28A0092B-C50C-407E-A947-70E740481C1C}">
                  <a14:useLocalDpi xmlns:a14="http://schemas.microsoft.com/office/drawing/2010/main"/>
                </a:ext>
              </a:extLst>
            </a:blip>
            <a:stretch>
              <a:fillRect/>
            </a:stretch>
          </p:blipFill>
          <p:spPr>
            <a:xfrm>
              <a:off x="747160" y="747160"/>
              <a:ext cx="1709120" cy="1678807"/>
            </a:xfrm>
            <a:prstGeom prst="rect">
              <a:avLst/>
            </a:prstGeom>
          </p:spPr>
        </p:pic>
        <p:pic>
          <p:nvPicPr>
            <p:cNvPr id="25" name="object 11">
              <a:extLst>
                <a:ext uri="{FF2B5EF4-FFF2-40B4-BE49-F238E27FC236}">
                  <a16:creationId xmlns:a16="http://schemas.microsoft.com/office/drawing/2014/main" id="{AC2B18B0-3E18-AD0D-B6E5-EEEA342892AD}"/>
                </a:ext>
              </a:extLst>
            </p:cNvPr>
            <p:cNvPicPr/>
            <p:nvPr/>
          </p:nvPicPr>
          <p:blipFill>
            <a:blip r:embed="rId7" cstate="screen">
              <a:extLst>
                <a:ext uri="{28A0092B-C50C-407E-A947-70E740481C1C}">
                  <a14:useLocalDpi xmlns:a14="http://schemas.microsoft.com/office/drawing/2010/main"/>
                </a:ext>
              </a:extLst>
            </a:blip>
            <a:stretch>
              <a:fillRect/>
            </a:stretch>
          </p:blipFill>
          <p:spPr>
            <a:xfrm>
              <a:off x="307362" y="747160"/>
              <a:ext cx="418856" cy="1678807"/>
            </a:xfrm>
            <a:prstGeom prst="rect">
              <a:avLst/>
            </a:prstGeom>
          </p:spPr>
        </p:pic>
      </p:grpSp>
      <p:sp>
        <p:nvSpPr>
          <p:cNvPr id="14" name="Rectangle 13">
            <a:extLst>
              <a:ext uri="{FF2B5EF4-FFF2-40B4-BE49-F238E27FC236}">
                <a16:creationId xmlns:a16="http://schemas.microsoft.com/office/drawing/2014/main" id="{C9D46506-45F9-9D96-836C-7BB9DF31B69A}"/>
              </a:ext>
            </a:extLst>
          </p:cNvPr>
          <p:cNvSpPr/>
          <p:nvPr userDrawn="1"/>
        </p:nvSpPr>
        <p:spPr>
          <a:xfrm>
            <a:off x="150652" y="6360867"/>
            <a:ext cx="1193239"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27971B4F-A90C-A073-1244-8B6FF658A0B6}"/>
              </a:ext>
            </a:extLst>
          </p:cNvPr>
          <p:cNvSpPr>
            <a:spLocks noGrp="1"/>
          </p:cNvSpPr>
          <p:nvPr>
            <p:ph type="title" hasCustomPrompt="1"/>
          </p:nvPr>
        </p:nvSpPr>
        <p:spPr>
          <a:xfrm>
            <a:off x="1805708" y="1790184"/>
            <a:ext cx="10005292" cy="679904"/>
          </a:xfrm>
        </p:spPr>
        <p:txBody>
          <a:bodyPr tIns="0" rIns="0" bIns="0" anchor="b">
            <a:noAutofit/>
          </a:bodyPr>
          <a:lstStyle>
            <a:lvl1pPr>
              <a:lnSpc>
                <a:spcPct val="100000"/>
              </a:lnSpc>
              <a:defRPr sz="6000" b="1">
                <a:solidFill>
                  <a:schemeClr val="tx1"/>
                </a:solidFill>
              </a:defRPr>
            </a:lvl1pPr>
          </a:lstStyle>
          <a:p>
            <a:r>
              <a:rPr lang="en-GB" dirty="0"/>
              <a:t>Click to Edit</a:t>
            </a:r>
            <a:endParaRPr lang="en-US" dirty="0"/>
          </a:p>
        </p:txBody>
      </p:sp>
      <p:sp>
        <p:nvSpPr>
          <p:cNvPr id="18" name="Text Placeholder 17">
            <a:extLst>
              <a:ext uri="{FF2B5EF4-FFF2-40B4-BE49-F238E27FC236}">
                <a16:creationId xmlns:a16="http://schemas.microsoft.com/office/drawing/2014/main" id="{3FC89274-24DB-7495-CDE4-9C4F96BCE696}"/>
              </a:ext>
            </a:extLst>
          </p:cNvPr>
          <p:cNvSpPr>
            <a:spLocks noGrp="1"/>
          </p:cNvSpPr>
          <p:nvPr>
            <p:ph type="body" sz="quarter" idx="13" hasCustomPrompt="1"/>
          </p:nvPr>
        </p:nvSpPr>
        <p:spPr>
          <a:xfrm>
            <a:off x="8272191" y="3835271"/>
            <a:ext cx="3769157" cy="2948854"/>
          </a:xfrm>
        </p:spPr>
        <p:txBody>
          <a:bodyPr lIns="0" tIns="0" rIns="0" bIns="0" anchor="ctr">
            <a:noAutofit/>
          </a:bodyPr>
          <a:lstStyle>
            <a:lvl1pPr marL="0" indent="0" algn="r">
              <a:lnSpc>
                <a:spcPct val="100000"/>
              </a:lnSpc>
              <a:spcBef>
                <a:spcPts val="0"/>
              </a:spcBef>
              <a:buNone/>
              <a:defRPr sz="21000">
                <a:solidFill>
                  <a:schemeClr val="tx1"/>
                </a:solidFill>
              </a:defRPr>
            </a:lvl1pPr>
            <a:lvl2pPr marL="457200" indent="0">
              <a:buNone/>
              <a:defRPr sz="25000">
                <a:solidFill>
                  <a:schemeClr val="bg1"/>
                </a:solidFill>
              </a:defRPr>
            </a:lvl2pPr>
            <a:lvl3pPr marL="914400" indent="0">
              <a:buNone/>
              <a:defRPr sz="25000">
                <a:solidFill>
                  <a:schemeClr val="bg1"/>
                </a:solidFill>
              </a:defRPr>
            </a:lvl3pPr>
            <a:lvl4pPr marL="1371600" indent="0">
              <a:buNone/>
              <a:defRPr sz="25000">
                <a:solidFill>
                  <a:schemeClr val="bg1"/>
                </a:solidFill>
              </a:defRPr>
            </a:lvl4pPr>
            <a:lvl5pPr marL="1828800" indent="0">
              <a:buNone/>
              <a:defRPr sz="25000">
                <a:solidFill>
                  <a:schemeClr val="bg1"/>
                </a:solidFill>
              </a:defRPr>
            </a:lvl5pPr>
          </a:lstStyle>
          <a:p>
            <a:pPr lvl="0"/>
            <a:r>
              <a:rPr lang="en-US" dirty="0"/>
              <a:t>01</a:t>
            </a:r>
          </a:p>
        </p:txBody>
      </p:sp>
      <p:sp>
        <p:nvSpPr>
          <p:cNvPr id="27" name="Text Placeholder 20">
            <a:extLst>
              <a:ext uri="{FF2B5EF4-FFF2-40B4-BE49-F238E27FC236}">
                <a16:creationId xmlns:a16="http://schemas.microsoft.com/office/drawing/2014/main" id="{CD71241D-90F7-2D1C-C0E8-5B0FF26C047E}"/>
              </a:ext>
            </a:extLst>
          </p:cNvPr>
          <p:cNvSpPr>
            <a:spLocks noGrp="1"/>
          </p:cNvSpPr>
          <p:nvPr>
            <p:ph type="body" sz="quarter" idx="14"/>
          </p:nvPr>
        </p:nvSpPr>
        <p:spPr>
          <a:xfrm>
            <a:off x="1804988" y="2470150"/>
            <a:ext cx="10006012" cy="758825"/>
          </a:xfrm>
        </p:spPr>
        <p:txBody>
          <a:bodyPr vert="horz" lIns="0" tIns="45720" rIns="91440" bIns="45720" rtlCol="0" anchor="t">
            <a:noAutofit/>
          </a:bodyPr>
          <a:lstStyle>
            <a:lvl1pPr>
              <a:defRPr lang="en-GB" sz="4400" b="0" dirty="0" smtClean="0">
                <a:solidFill>
                  <a:schemeClr val="tx1">
                    <a:lumMod val="75000"/>
                    <a:lumOff val="25000"/>
                  </a:schemeClr>
                </a:solidFill>
                <a:effectLst/>
                <a:latin typeface="+mj-lt"/>
                <a:ea typeface="+mj-ea"/>
                <a:cs typeface="+mj-cs"/>
              </a:defRPr>
            </a:lvl1pPr>
          </a:lstStyle>
          <a:p>
            <a:pPr marL="0" lvl="0">
              <a:lnSpc>
                <a:spcPct val="100000"/>
              </a:lnSpc>
              <a:spcBef>
                <a:spcPct val="0"/>
              </a:spcBef>
              <a:buNone/>
            </a:pPr>
            <a:r>
              <a:rPr lang="en-US"/>
              <a:t>Click to edit Master text styles</a:t>
            </a:r>
          </a:p>
        </p:txBody>
      </p:sp>
    </p:spTree>
    <p:extLst>
      <p:ext uri="{BB962C8B-B14F-4D97-AF65-F5344CB8AC3E}">
        <p14:creationId xmlns:p14="http://schemas.microsoft.com/office/powerpoint/2010/main" val="2168810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1A2F9C-3066-D414-A15B-93A3341FD904}"/>
              </a:ext>
            </a:extLst>
          </p:cNvPr>
          <p:cNvGrpSpPr/>
          <p:nvPr userDrawn="1"/>
        </p:nvGrpSpPr>
        <p:grpSpPr>
          <a:xfrm>
            <a:off x="1" y="604"/>
            <a:ext cx="12192000" cy="6857999"/>
            <a:chOff x="0" y="0"/>
            <a:chExt cx="20104441" cy="11308746"/>
          </a:xfrm>
        </p:grpSpPr>
        <p:pic>
          <p:nvPicPr>
            <p:cNvPr id="16" name="object 2">
              <a:extLst>
                <a:ext uri="{FF2B5EF4-FFF2-40B4-BE49-F238E27FC236}">
                  <a16:creationId xmlns:a16="http://schemas.microsoft.com/office/drawing/2014/main" id="{41379649-635F-6D27-7E57-C468E2A37EA7}"/>
                </a:ext>
              </a:extLst>
            </p:cNvPr>
            <p:cNvPicPr/>
            <p:nvPr/>
          </p:nvPicPr>
          <p:blipFill>
            <a:blip r:embed="rId2" cstate="screen">
              <a:extLst>
                <a:ext uri="{28A0092B-C50C-407E-A947-70E740481C1C}">
                  <a14:useLocalDpi xmlns:a14="http://schemas.microsoft.com/office/drawing/2010/main"/>
                </a:ext>
              </a:extLst>
            </a:blip>
            <a:stretch>
              <a:fillRect/>
            </a:stretch>
          </p:blipFill>
          <p:spPr>
            <a:xfrm>
              <a:off x="0" y="0"/>
              <a:ext cx="14994580" cy="6262374"/>
            </a:xfrm>
            <a:prstGeom prst="rect">
              <a:avLst/>
            </a:prstGeom>
          </p:spPr>
        </p:pic>
        <p:grpSp>
          <p:nvGrpSpPr>
            <p:cNvPr id="17" name="object 3">
              <a:extLst>
                <a:ext uri="{FF2B5EF4-FFF2-40B4-BE49-F238E27FC236}">
                  <a16:creationId xmlns:a16="http://schemas.microsoft.com/office/drawing/2014/main" id="{106743D8-E5AC-3057-EDC3-F4D7DC973CB3}"/>
                </a:ext>
              </a:extLst>
            </p:cNvPr>
            <p:cNvGrpSpPr/>
            <p:nvPr/>
          </p:nvGrpSpPr>
          <p:grpSpPr>
            <a:xfrm>
              <a:off x="15040316" y="6308121"/>
              <a:ext cx="5064125" cy="5000625"/>
              <a:chOff x="15040316" y="6308121"/>
              <a:chExt cx="5064125" cy="5000625"/>
            </a:xfrm>
          </p:grpSpPr>
          <p:sp>
            <p:nvSpPr>
              <p:cNvPr id="19" name="object 4">
                <a:extLst>
                  <a:ext uri="{FF2B5EF4-FFF2-40B4-BE49-F238E27FC236}">
                    <a16:creationId xmlns:a16="http://schemas.microsoft.com/office/drawing/2014/main" id="{459B025E-4552-F9FA-04A0-2C7A1E98275F}"/>
                  </a:ext>
                </a:extLst>
              </p:cNvPr>
              <p:cNvSpPr/>
              <p:nvPr/>
            </p:nvSpPr>
            <p:spPr>
              <a:xfrm>
                <a:off x="18616004" y="9820466"/>
                <a:ext cx="868044" cy="868044"/>
              </a:xfrm>
              <a:custGeom>
                <a:avLst/>
                <a:gdLst/>
                <a:ahLst/>
                <a:cxnLst/>
                <a:rect l="l" t="t" r="r" b="b"/>
                <a:pathLst>
                  <a:path w="868044" h="868045">
                    <a:moveTo>
                      <a:pt x="819095" y="0"/>
                    </a:moveTo>
                    <a:lnTo>
                      <a:pt x="48961" y="0"/>
                    </a:lnTo>
                    <a:lnTo>
                      <a:pt x="29905" y="3846"/>
                    </a:lnTo>
                    <a:lnTo>
                      <a:pt x="14342" y="14337"/>
                    </a:lnTo>
                    <a:lnTo>
                      <a:pt x="3848" y="29896"/>
                    </a:lnTo>
                    <a:lnTo>
                      <a:pt x="0" y="48951"/>
                    </a:lnTo>
                    <a:lnTo>
                      <a:pt x="0" y="819095"/>
                    </a:lnTo>
                    <a:lnTo>
                      <a:pt x="3848" y="838149"/>
                    </a:lnTo>
                    <a:lnTo>
                      <a:pt x="14342" y="853709"/>
                    </a:lnTo>
                    <a:lnTo>
                      <a:pt x="29905" y="864200"/>
                    </a:lnTo>
                    <a:lnTo>
                      <a:pt x="48961" y="868046"/>
                    </a:lnTo>
                    <a:lnTo>
                      <a:pt x="819095" y="868046"/>
                    </a:lnTo>
                    <a:lnTo>
                      <a:pt x="838149" y="864200"/>
                    </a:lnTo>
                    <a:lnTo>
                      <a:pt x="853709" y="853709"/>
                    </a:lnTo>
                    <a:lnTo>
                      <a:pt x="864200" y="838149"/>
                    </a:lnTo>
                    <a:lnTo>
                      <a:pt x="868046" y="819095"/>
                    </a:lnTo>
                    <a:lnTo>
                      <a:pt x="868046" y="48951"/>
                    </a:lnTo>
                    <a:lnTo>
                      <a:pt x="864200" y="29896"/>
                    </a:lnTo>
                    <a:lnTo>
                      <a:pt x="853709" y="14337"/>
                    </a:lnTo>
                    <a:lnTo>
                      <a:pt x="838149" y="3846"/>
                    </a:lnTo>
                    <a:lnTo>
                      <a:pt x="819095" y="0"/>
                    </a:lnTo>
                    <a:close/>
                  </a:path>
                </a:pathLst>
              </a:custGeom>
              <a:solidFill>
                <a:srgbClr val="8BC7F9"/>
              </a:solidFill>
            </p:spPr>
            <p:txBody>
              <a:bodyPr wrap="square" lIns="0" tIns="0" rIns="0" bIns="0" rtlCol="0"/>
              <a:lstStyle/>
              <a:p>
                <a:endParaRPr dirty="0">
                  <a:latin typeface="Arial" panose="020B0604020202020204" pitchFamily="34" charset="0"/>
                  <a:cs typeface="Arial" panose="020B0604020202020204" pitchFamily="34" charset="0"/>
                </a:endParaRPr>
              </a:p>
            </p:txBody>
          </p:sp>
          <p:sp>
            <p:nvSpPr>
              <p:cNvPr id="20" name="object 5">
                <a:extLst>
                  <a:ext uri="{FF2B5EF4-FFF2-40B4-BE49-F238E27FC236}">
                    <a16:creationId xmlns:a16="http://schemas.microsoft.com/office/drawing/2014/main" id="{59CEECE1-170C-8DBB-F7A3-B0E3CA66AABF}"/>
                  </a:ext>
                </a:extLst>
              </p:cNvPr>
              <p:cNvSpPr/>
              <p:nvPr/>
            </p:nvSpPr>
            <p:spPr>
              <a:xfrm>
                <a:off x="18616009" y="10714992"/>
                <a:ext cx="868044" cy="593725"/>
              </a:xfrm>
              <a:custGeom>
                <a:avLst/>
                <a:gdLst/>
                <a:ahLst/>
                <a:cxnLst/>
                <a:rect l="l" t="t" r="r" b="b"/>
                <a:pathLst>
                  <a:path w="868044" h="593725">
                    <a:moveTo>
                      <a:pt x="819095" y="0"/>
                    </a:moveTo>
                    <a:lnTo>
                      <a:pt x="48951" y="0"/>
                    </a:lnTo>
                    <a:lnTo>
                      <a:pt x="29896" y="3846"/>
                    </a:lnTo>
                    <a:lnTo>
                      <a:pt x="14337" y="14337"/>
                    </a:lnTo>
                    <a:lnTo>
                      <a:pt x="3846" y="29896"/>
                    </a:lnTo>
                    <a:lnTo>
                      <a:pt x="0" y="48951"/>
                    </a:lnTo>
                    <a:lnTo>
                      <a:pt x="0" y="593563"/>
                    </a:lnTo>
                    <a:lnTo>
                      <a:pt x="868046" y="593563"/>
                    </a:lnTo>
                    <a:lnTo>
                      <a:pt x="868046" y="48951"/>
                    </a:lnTo>
                    <a:lnTo>
                      <a:pt x="864200" y="29896"/>
                    </a:lnTo>
                    <a:lnTo>
                      <a:pt x="853709" y="14337"/>
                    </a:lnTo>
                    <a:lnTo>
                      <a:pt x="838149" y="3846"/>
                    </a:lnTo>
                    <a:lnTo>
                      <a:pt x="819095" y="0"/>
                    </a:lnTo>
                    <a:close/>
                  </a:path>
                </a:pathLst>
              </a:custGeom>
              <a:solidFill>
                <a:srgbClr val="DCE6EF"/>
              </a:solidFill>
            </p:spPr>
            <p:txBody>
              <a:bodyPr wrap="square" lIns="0" tIns="0" rIns="0" bIns="0" rtlCol="0"/>
              <a:lstStyle/>
              <a:p>
                <a:endParaRPr dirty="0">
                  <a:latin typeface="Arial" panose="020B0604020202020204" pitchFamily="34" charset="0"/>
                  <a:cs typeface="Arial" panose="020B0604020202020204" pitchFamily="34" charset="0"/>
                </a:endParaRPr>
              </a:p>
            </p:txBody>
          </p:sp>
          <p:pic>
            <p:nvPicPr>
              <p:cNvPr id="21" name="object 6">
                <a:extLst>
                  <a:ext uri="{FF2B5EF4-FFF2-40B4-BE49-F238E27FC236}">
                    <a16:creationId xmlns:a16="http://schemas.microsoft.com/office/drawing/2014/main" id="{2E69838C-7F59-281A-CDCD-E5835EE3784B}"/>
                  </a:ext>
                </a:extLst>
              </p:cNvPr>
              <p:cNvPicPr/>
              <p:nvPr/>
            </p:nvPicPr>
            <p:blipFill>
              <a:blip r:embed="rId3" cstate="screen">
                <a:extLst>
                  <a:ext uri="{28A0092B-C50C-407E-A947-70E740481C1C}">
                    <a14:useLocalDpi xmlns:a14="http://schemas.microsoft.com/office/drawing/2010/main"/>
                  </a:ext>
                </a:extLst>
              </a:blip>
              <a:stretch>
                <a:fillRect/>
              </a:stretch>
            </p:blipFill>
            <p:spPr>
              <a:xfrm>
                <a:off x="15040316" y="9820465"/>
                <a:ext cx="3542017" cy="868057"/>
              </a:xfrm>
              <a:prstGeom prst="rect">
                <a:avLst/>
              </a:prstGeom>
            </p:spPr>
          </p:pic>
          <p:pic>
            <p:nvPicPr>
              <p:cNvPr id="22" name="object 7">
                <a:extLst>
                  <a:ext uri="{FF2B5EF4-FFF2-40B4-BE49-F238E27FC236}">
                    <a16:creationId xmlns:a16="http://schemas.microsoft.com/office/drawing/2014/main" id="{B8DB9457-38DA-2D83-C337-AA3FE719CB2D}"/>
                  </a:ext>
                </a:extLst>
              </p:cNvPr>
              <p:cNvPicPr/>
              <p:nvPr/>
            </p:nvPicPr>
            <p:blipFill>
              <a:blip r:embed="rId4" cstate="screen">
                <a:extLst>
                  <a:ext uri="{28A0092B-C50C-407E-A947-70E740481C1C}">
                    <a14:useLocalDpi xmlns:a14="http://schemas.microsoft.com/office/drawing/2010/main"/>
                  </a:ext>
                </a:extLst>
              </a:blip>
              <a:stretch>
                <a:fillRect/>
              </a:stretch>
            </p:blipFill>
            <p:spPr>
              <a:xfrm>
                <a:off x="15040316" y="10714992"/>
                <a:ext cx="3542017" cy="593563"/>
              </a:xfrm>
              <a:prstGeom prst="rect">
                <a:avLst/>
              </a:prstGeom>
            </p:spPr>
          </p:pic>
          <p:sp>
            <p:nvSpPr>
              <p:cNvPr id="23" name="object 8">
                <a:extLst>
                  <a:ext uri="{FF2B5EF4-FFF2-40B4-BE49-F238E27FC236}">
                    <a16:creationId xmlns:a16="http://schemas.microsoft.com/office/drawing/2014/main" id="{DA472AC8-C63B-B405-6903-2FC93CCA1BF5}"/>
                  </a:ext>
                </a:extLst>
              </p:cNvPr>
              <p:cNvSpPr/>
              <p:nvPr/>
            </p:nvSpPr>
            <p:spPr>
              <a:xfrm>
                <a:off x="19510536" y="9820466"/>
                <a:ext cx="593725" cy="868044"/>
              </a:xfrm>
              <a:custGeom>
                <a:avLst/>
                <a:gdLst/>
                <a:ahLst/>
                <a:cxnLst/>
                <a:rect l="l" t="t" r="r" b="b"/>
                <a:pathLst>
                  <a:path w="593725" h="868045">
                    <a:moveTo>
                      <a:pt x="593563" y="0"/>
                    </a:moveTo>
                    <a:lnTo>
                      <a:pt x="48951" y="0"/>
                    </a:lnTo>
                    <a:lnTo>
                      <a:pt x="29896" y="3846"/>
                    </a:lnTo>
                    <a:lnTo>
                      <a:pt x="14337" y="14337"/>
                    </a:lnTo>
                    <a:lnTo>
                      <a:pt x="3846" y="29896"/>
                    </a:lnTo>
                    <a:lnTo>
                      <a:pt x="0" y="48951"/>
                    </a:lnTo>
                    <a:lnTo>
                      <a:pt x="0" y="819095"/>
                    </a:lnTo>
                    <a:lnTo>
                      <a:pt x="3846" y="838149"/>
                    </a:lnTo>
                    <a:lnTo>
                      <a:pt x="14337" y="853709"/>
                    </a:lnTo>
                    <a:lnTo>
                      <a:pt x="29896" y="864200"/>
                    </a:lnTo>
                    <a:lnTo>
                      <a:pt x="48951" y="868046"/>
                    </a:lnTo>
                    <a:lnTo>
                      <a:pt x="593563" y="868046"/>
                    </a:lnTo>
                    <a:lnTo>
                      <a:pt x="593563" y="0"/>
                    </a:lnTo>
                    <a:close/>
                  </a:path>
                </a:pathLst>
              </a:custGeom>
              <a:solidFill>
                <a:srgbClr val="DCE6EF"/>
              </a:solidFill>
            </p:spPr>
            <p:txBody>
              <a:bodyPr wrap="square" lIns="0" tIns="0" rIns="0" bIns="0" rtlCol="0"/>
              <a:lstStyle/>
              <a:p>
                <a:endParaRPr dirty="0">
                  <a:latin typeface="Arial" panose="020B0604020202020204" pitchFamily="34" charset="0"/>
                  <a:cs typeface="Arial" panose="020B0604020202020204" pitchFamily="34" charset="0"/>
                </a:endParaRPr>
              </a:p>
            </p:txBody>
          </p:sp>
          <p:pic>
            <p:nvPicPr>
              <p:cNvPr id="24" name="object 9">
                <a:extLst>
                  <a:ext uri="{FF2B5EF4-FFF2-40B4-BE49-F238E27FC236}">
                    <a16:creationId xmlns:a16="http://schemas.microsoft.com/office/drawing/2014/main" id="{E396225A-FCD6-23F9-5D4A-408CBC5C7EA8}"/>
                  </a:ext>
                </a:extLst>
              </p:cNvPr>
              <p:cNvPicPr/>
              <p:nvPr/>
            </p:nvPicPr>
            <p:blipFill>
              <a:blip r:embed="rId5" cstate="screen">
                <a:extLst>
                  <a:ext uri="{28A0092B-C50C-407E-A947-70E740481C1C}">
                    <a14:useLocalDpi xmlns:a14="http://schemas.microsoft.com/office/drawing/2010/main"/>
                  </a:ext>
                </a:extLst>
              </a:blip>
              <a:stretch>
                <a:fillRect/>
              </a:stretch>
            </p:blipFill>
            <p:spPr>
              <a:xfrm>
                <a:off x="19510526" y="6308121"/>
                <a:ext cx="593573" cy="3479192"/>
              </a:xfrm>
              <a:prstGeom prst="rect">
                <a:avLst/>
              </a:prstGeom>
            </p:spPr>
          </p:pic>
          <p:pic>
            <p:nvPicPr>
              <p:cNvPr id="25" name="object 10">
                <a:extLst>
                  <a:ext uri="{FF2B5EF4-FFF2-40B4-BE49-F238E27FC236}">
                    <a16:creationId xmlns:a16="http://schemas.microsoft.com/office/drawing/2014/main" id="{25235960-5FA8-7589-0CF5-15478B5A0E20}"/>
                  </a:ext>
                </a:extLst>
              </p:cNvPr>
              <p:cNvPicPr/>
              <p:nvPr/>
            </p:nvPicPr>
            <p:blipFill>
              <a:blip r:embed="rId6" cstate="screen">
                <a:extLst>
                  <a:ext uri="{28A0092B-C50C-407E-A947-70E740481C1C}">
                    <a14:useLocalDpi xmlns:a14="http://schemas.microsoft.com/office/drawing/2010/main"/>
                  </a:ext>
                </a:extLst>
              </a:blip>
              <a:stretch>
                <a:fillRect/>
              </a:stretch>
            </p:blipFill>
            <p:spPr>
              <a:xfrm>
                <a:off x="15040316" y="6308121"/>
                <a:ext cx="3542017" cy="3479192"/>
              </a:xfrm>
              <a:prstGeom prst="rect">
                <a:avLst/>
              </a:prstGeom>
            </p:spPr>
          </p:pic>
          <p:pic>
            <p:nvPicPr>
              <p:cNvPr id="26" name="object 11">
                <a:extLst>
                  <a:ext uri="{FF2B5EF4-FFF2-40B4-BE49-F238E27FC236}">
                    <a16:creationId xmlns:a16="http://schemas.microsoft.com/office/drawing/2014/main" id="{614D1B0F-1A03-E975-CB46-082F2B84DAC9}"/>
                  </a:ext>
                </a:extLst>
              </p:cNvPr>
              <p:cNvPicPr/>
              <p:nvPr/>
            </p:nvPicPr>
            <p:blipFill>
              <a:blip r:embed="rId7" cstate="screen">
                <a:extLst>
                  <a:ext uri="{28A0092B-C50C-407E-A947-70E740481C1C}">
                    <a14:useLocalDpi xmlns:a14="http://schemas.microsoft.com/office/drawing/2010/main"/>
                  </a:ext>
                </a:extLst>
              </a:blip>
              <a:stretch>
                <a:fillRect/>
              </a:stretch>
            </p:blipFill>
            <p:spPr>
              <a:xfrm>
                <a:off x="18616009" y="6308121"/>
                <a:ext cx="868046" cy="3479192"/>
              </a:xfrm>
              <a:prstGeom prst="rect">
                <a:avLst/>
              </a:prstGeom>
            </p:spPr>
          </p:pic>
        </p:grpSp>
      </p:grpSp>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p>
            <a:fld id="{AE577F39-B882-FB4F-BD46-95C2A231B68A}" type="slidenum">
              <a:rPr lang="en-US" smtClean="0"/>
              <a:t>‹#›</a:t>
            </a:fld>
            <a:endParaRPr lang="en-US" dirty="0"/>
          </a:p>
        </p:txBody>
      </p:sp>
      <p:sp>
        <p:nvSpPr>
          <p:cNvPr id="14" name="Rectangle 13">
            <a:extLst>
              <a:ext uri="{FF2B5EF4-FFF2-40B4-BE49-F238E27FC236}">
                <a16:creationId xmlns:a16="http://schemas.microsoft.com/office/drawing/2014/main" id="{C9D46506-45F9-9D96-836C-7BB9DF31B69A}"/>
              </a:ext>
            </a:extLst>
          </p:cNvPr>
          <p:cNvSpPr/>
          <p:nvPr userDrawn="1"/>
        </p:nvSpPr>
        <p:spPr>
          <a:xfrm>
            <a:off x="150652" y="6360867"/>
            <a:ext cx="1193239"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27971B4F-A90C-A073-1244-8B6FF658A0B6}"/>
              </a:ext>
            </a:extLst>
          </p:cNvPr>
          <p:cNvSpPr>
            <a:spLocks noGrp="1"/>
          </p:cNvSpPr>
          <p:nvPr>
            <p:ph type="title" hasCustomPrompt="1"/>
          </p:nvPr>
        </p:nvSpPr>
        <p:spPr>
          <a:xfrm>
            <a:off x="720436" y="4059735"/>
            <a:ext cx="8395731" cy="891644"/>
          </a:xfrm>
        </p:spPr>
        <p:txBody>
          <a:bodyPr tIns="0" rIns="0" bIns="0" anchor="b">
            <a:noAutofit/>
          </a:bodyPr>
          <a:lstStyle>
            <a:lvl1pPr>
              <a:lnSpc>
                <a:spcPct val="100000"/>
              </a:lnSpc>
              <a:defRPr sz="6000" b="0">
                <a:solidFill>
                  <a:schemeClr val="tx1"/>
                </a:solidFill>
              </a:defRPr>
            </a:lvl1pPr>
          </a:lstStyle>
          <a:p>
            <a:r>
              <a:rPr lang="en-GB" dirty="0"/>
              <a:t>Click to Edit</a:t>
            </a:r>
            <a:endParaRPr lang="en-US" dirty="0"/>
          </a:p>
        </p:txBody>
      </p:sp>
      <p:sp>
        <p:nvSpPr>
          <p:cNvPr id="27" name="Text Placeholder 17">
            <a:extLst>
              <a:ext uri="{FF2B5EF4-FFF2-40B4-BE49-F238E27FC236}">
                <a16:creationId xmlns:a16="http://schemas.microsoft.com/office/drawing/2014/main" id="{06D1671A-5DB8-3C6F-D431-D06C71E5DF8E}"/>
              </a:ext>
            </a:extLst>
          </p:cNvPr>
          <p:cNvSpPr>
            <a:spLocks noGrp="1"/>
          </p:cNvSpPr>
          <p:nvPr>
            <p:ph type="body" sz="quarter" idx="13" hasCustomPrompt="1"/>
          </p:nvPr>
        </p:nvSpPr>
        <p:spPr>
          <a:xfrm>
            <a:off x="9093212" y="575551"/>
            <a:ext cx="2738619" cy="2948854"/>
          </a:xfrm>
        </p:spPr>
        <p:txBody>
          <a:bodyPr lIns="0" tIns="0" rIns="0" bIns="0" anchor="ctr">
            <a:noAutofit/>
          </a:bodyPr>
          <a:lstStyle>
            <a:lvl1pPr marL="0" indent="0" algn="r">
              <a:lnSpc>
                <a:spcPct val="100000"/>
              </a:lnSpc>
              <a:spcBef>
                <a:spcPts val="0"/>
              </a:spcBef>
              <a:buNone/>
              <a:defRPr sz="18000">
                <a:solidFill>
                  <a:schemeClr val="tx1"/>
                </a:solidFill>
              </a:defRPr>
            </a:lvl1pPr>
            <a:lvl2pPr marL="457200" indent="0">
              <a:buNone/>
              <a:defRPr sz="25000">
                <a:solidFill>
                  <a:schemeClr val="bg1"/>
                </a:solidFill>
              </a:defRPr>
            </a:lvl2pPr>
            <a:lvl3pPr marL="914400" indent="0">
              <a:buNone/>
              <a:defRPr sz="25000">
                <a:solidFill>
                  <a:schemeClr val="bg1"/>
                </a:solidFill>
              </a:defRPr>
            </a:lvl3pPr>
            <a:lvl4pPr marL="1371600" indent="0">
              <a:buNone/>
              <a:defRPr sz="25000">
                <a:solidFill>
                  <a:schemeClr val="bg1"/>
                </a:solidFill>
              </a:defRPr>
            </a:lvl4pPr>
            <a:lvl5pPr marL="1828800" indent="0">
              <a:buNone/>
              <a:defRPr sz="25000">
                <a:solidFill>
                  <a:schemeClr val="bg1"/>
                </a:solidFill>
              </a:defRPr>
            </a:lvl5pPr>
          </a:lstStyle>
          <a:p>
            <a:pPr lvl="0"/>
            <a:r>
              <a:rPr lang="en-US" dirty="0"/>
              <a:t>01</a:t>
            </a:r>
          </a:p>
        </p:txBody>
      </p:sp>
      <p:sp>
        <p:nvSpPr>
          <p:cNvPr id="29" name="Text Placeholder 20">
            <a:extLst>
              <a:ext uri="{FF2B5EF4-FFF2-40B4-BE49-F238E27FC236}">
                <a16:creationId xmlns:a16="http://schemas.microsoft.com/office/drawing/2014/main" id="{7DEE0A31-7A67-47E4-0B65-9910492F4A5A}"/>
              </a:ext>
            </a:extLst>
          </p:cNvPr>
          <p:cNvSpPr>
            <a:spLocks noGrp="1"/>
          </p:cNvSpPr>
          <p:nvPr>
            <p:ph type="body" sz="quarter" idx="14"/>
          </p:nvPr>
        </p:nvSpPr>
        <p:spPr>
          <a:xfrm>
            <a:off x="723481" y="4991603"/>
            <a:ext cx="8392686" cy="758825"/>
          </a:xfrm>
        </p:spPr>
        <p:txBody>
          <a:bodyPr vert="horz" lIns="0" tIns="0" rIns="0" bIns="0" rtlCol="0" anchor="t">
            <a:noAutofit/>
          </a:bodyPr>
          <a:lstStyle>
            <a:lvl1pPr>
              <a:lnSpc>
                <a:spcPct val="100000"/>
              </a:lnSpc>
              <a:defRPr lang="en-GB" sz="4400" b="0" dirty="0" smtClean="0">
                <a:solidFill>
                  <a:schemeClr val="tx1">
                    <a:lumMod val="50000"/>
                    <a:lumOff val="50000"/>
                  </a:schemeClr>
                </a:solidFill>
                <a:latin typeface="+mj-lt"/>
                <a:ea typeface="+mj-ea"/>
                <a:cs typeface="+mj-cs"/>
              </a:defRPr>
            </a:lvl1pPr>
          </a:lstStyle>
          <a:p>
            <a:pPr marL="0" lvl="0">
              <a:spcBef>
                <a:spcPct val="0"/>
              </a:spcBef>
              <a:buNone/>
            </a:pPr>
            <a:r>
              <a:rPr lang="en-US"/>
              <a:t>Click to edit Master text styles</a:t>
            </a:r>
          </a:p>
        </p:txBody>
      </p:sp>
    </p:spTree>
    <p:extLst>
      <p:ext uri="{BB962C8B-B14F-4D97-AF65-F5344CB8AC3E}">
        <p14:creationId xmlns:p14="http://schemas.microsoft.com/office/powerpoint/2010/main" val="1059166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4 ">
    <p:spTree>
      <p:nvGrpSpPr>
        <p:cNvPr id="1" name=""/>
        <p:cNvGrpSpPr/>
        <p:nvPr/>
      </p:nvGrpSpPr>
      <p:grpSpPr>
        <a:xfrm>
          <a:off x="0" y="0"/>
          <a:ext cx="0" cy="0"/>
          <a:chOff x="0" y="0"/>
          <a:chExt cx="0" cy="0"/>
        </a:xfrm>
      </p:grpSpPr>
      <p:pic>
        <p:nvPicPr>
          <p:cNvPr id="6" name="object 2">
            <a:extLst>
              <a:ext uri="{FF2B5EF4-FFF2-40B4-BE49-F238E27FC236}">
                <a16:creationId xmlns:a16="http://schemas.microsoft.com/office/drawing/2014/main" id="{BD1869BA-DC9F-C42D-7564-9A77B2D49C73}"/>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1" y="604"/>
            <a:ext cx="9093211" cy="3797711"/>
          </a:xfrm>
          <a:prstGeom prst="rect">
            <a:avLst/>
          </a:prstGeom>
        </p:spPr>
      </p:pic>
      <p:grpSp>
        <p:nvGrpSpPr>
          <p:cNvPr id="17" name="object 3">
            <a:extLst>
              <a:ext uri="{FF2B5EF4-FFF2-40B4-BE49-F238E27FC236}">
                <a16:creationId xmlns:a16="http://schemas.microsoft.com/office/drawing/2014/main" id="{106743D8-E5AC-3057-EDC3-F4D7DC973CB3}"/>
              </a:ext>
            </a:extLst>
          </p:cNvPr>
          <p:cNvGrpSpPr/>
          <p:nvPr/>
        </p:nvGrpSpPr>
        <p:grpSpPr>
          <a:xfrm>
            <a:off x="9120948" y="3826058"/>
            <a:ext cx="3071053" cy="3032545"/>
            <a:chOff x="15040316" y="6308121"/>
            <a:chExt cx="5064125" cy="5000625"/>
          </a:xfrm>
        </p:grpSpPr>
        <p:sp>
          <p:nvSpPr>
            <p:cNvPr id="19" name="object 4">
              <a:extLst>
                <a:ext uri="{FF2B5EF4-FFF2-40B4-BE49-F238E27FC236}">
                  <a16:creationId xmlns:a16="http://schemas.microsoft.com/office/drawing/2014/main" id="{459B025E-4552-F9FA-04A0-2C7A1E98275F}"/>
                </a:ext>
              </a:extLst>
            </p:cNvPr>
            <p:cNvSpPr/>
            <p:nvPr/>
          </p:nvSpPr>
          <p:spPr>
            <a:xfrm>
              <a:off x="18616004" y="9820466"/>
              <a:ext cx="868044" cy="868044"/>
            </a:xfrm>
            <a:custGeom>
              <a:avLst/>
              <a:gdLst/>
              <a:ahLst/>
              <a:cxnLst/>
              <a:rect l="l" t="t" r="r" b="b"/>
              <a:pathLst>
                <a:path w="868044" h="868045">
                  <a:moveTo>
                    <a:pt x="819095" y="0"/>
                  </a:moveTo>
                  <a:lnTo>
                    <a:pt x="48961" y="0"/>
                  </a:lnTo>
                  <a:lnTo>
                    <a:pt x="29905" y="3846"/>
                  </a:lnTo>
                  <a:lnTo>
                    <a:pt x="14342" y="14337"/>
                  </a:lnTo>
                  <a:lnTo>
                    <a:pt x="3848" y="29896"/>
                  </a:lnTo>
                  <a:lnTo>
                    <a:pt x="0" y="48951"/>
                  </a:lnTo>
                  <a:lnTo>
                    <a:pt x="0" y="819095"/>
                  </a:lnTo>
                  <a:lnTo>
                    <a:pt x="3848" y="838149"/>
                  </a:lnTo>
                  <a:lnTo>
                    <a:pt x="14342" y="853709"/>
                  </a:lnTo>
                  <a:lnTo>
                    <a:pt x="29905" y="864200"/>
                  </a:lnTo>
                  <a:lnTo>
                    <a:pt x="48961" y="868046"/>
                  </a:lnTo>
                  <a:lnTo>
                    <a:pt x="819095" y="868046"/>
                  </a:lnTo>
                  <a:lnTo>
                    <a:pt x="838149" y="864200"/>
                  </a:lnTo>
                  <a:lnTo>
                    <a:pt x="853709" y="853709"/>
                  </a:lnTo>
                  <a:lnTo>
                    <a:pt x="864200" y="838149"/>
                  </a:lnTo>
                  <a:lnTo>
                    <a:pt x="868046" y="819095"/>
                  </a:lnTo>
                  <a:lnTo>
                    <a:pt x="868046" y="48951"/>
                  </a:lnTo>
                  <a:lnTo>
                    <a:pt x="864200" y="29896"/>
                  </a:lnTo>
                  <a:lnTo>
                    <a:pt x="853709" y="14337"/>
                  </a:lnTo>
                  <a:lnTo>
                    <a:pt x="838149" y="3846"/>
                  </a:lnTo>
                  <a:lnTo>
                    <a:pt x="819095" y="0"/>
                  </a:lnTo>
                  <a:close/>
                </a:path>
              </a:pathLst>
            </a:custGeom>
            <a:solidFill>
              <a:srgbClr val="8BC7F9"/>
            </a:solidFill>
          </p:spPr>
          <p:txBody>
            <a:bodyPr wrap="square" lIns="0" tIns="0" rIns="0" bIns="0" rtlCol="0"/>
            <a:lstStyle/>
            <a:p>
              <a:endParaRPr dirty="0">
                <a:latin typeface="Arial" panose="020B0604020202020204" pitchFamily="34" charset="0"/>
                <a:cs typeface="Arial" panose="020B0604020202020204" pitchFamily="34" charset="0"/>
              </a:endParaRPr>
            </a:p>
          </p:txBody>
        </p:sp>
        <p:sp>
          <p:nvSpPr>
            <p:cNvPr id="20" name="object 5">
              <a:extLst>
                <a:ext uri="{FF2B5EF4-FFF2-40B4-BE49-F238E27FC236}">
                  <a16:creationId xmlns:a16="http://schemas.microsoft.com/office/drawing/2014/main" id="{59CEECE1-170C-8DBB-F7A3-B0E3CA66AABF}"/>
                </a:ext>
              </a:extLst>
            </p:cNvPr>
            <p:cNvSpPr/>
            <p:nvPr/>
          </p:nvSpPr>
          <p:spPr>
            <a:xfrm>
              <a:off x="18616009" y="10714992"/>
              <a:ext cx="868044" cy="593725"/>
            </a:xfrm>
            <a:custGeom>
              <a:avLst/>
              <a:gdLst/>
              <a:ahLst/>
              <a:cxnLst/>
              <a:rect l="l" t="t" r="r" b="b"/>
              <a:pathLst>
                <a:path w="868044" h="593725">
                  <a:moveTo>
                    <a:pt x="819095" y="0"/>
                  </a:moveTo>
                  <a:lnTo>
                    <a:pt x="48951" y="0"/>
                  </a:lnTo>
                  <a:lnTo>
                    <a:pt x="29896" y="3846"/>
                  </a:lnTo>
                  <a:lnTo>
                    <a:pt x="14337" y="14337"/>
                  </a:lnTo>
                  <a:lnTo>
                    <a:pt x="3846" y="29896"/>
                  </a:lnTo>
                  <a:lnTo>
                    <a:pt x="0" y="48951"/>
                  </a:lnTo>
                  <a:lnTo>
                    <a:pt x="0" y="593563"/>
                  </a:lnTo>
                  <a:lnTo>
                    <a:pt x="868046" y="593563"/>
                  </a:lnTo>
                  <a:lnTo>
                    <a:pt x="868046" y="48951"/>
                  </a:lnTo>
                  <a:lnTo>
                    <a:pt x="864200" y="29896"/>
                  </a:lnTo>
                  <a:lnTo>
                    <a:pt x="853709" y="14337"/>
                  </a:lnTo>
                  <a:lnTo>
                    <a:pt x="838149" y="3846"/>
                  </a:lnTo>
                  <a:lnTo>
                    <a:pt x="819095" y="0"/>
                  </a:lnTo>
                  <a:close/>
                </a:path>
              </a:pathLst>
            </a:custGeom>
            <a:solidFill>
              <a:srgbClr val="DCE6EF"/>
            </a:solidFill>
          </p:spPr>
          <p:txBody>
            <a:bodyPr wrap="square" lIns="0" tIns="0" rIns="0" bIns="0" rtlCol="0"/>
            <a:lstStyle/>
            <a:p>
              <a:endParaRPr dirty="0">
                <a:latin typeface="Arial" panose="020B0604020202020204" pitchFamily="34" charset="0"/>
                <a:cs typeface="Arial" panose="020B0604020202020204" pitchFamily="34" charset="0"/>
              </a:endParaRPr>
            </a:p>
          </p:txBody>
        </p:sp>
        <p:pic>
          <p:nvPicPr>
            <p:cNvPr id="21" name="object 6">
              <a:extLst>
                <a:ext uri="{FF2B5EF4-FFF2-40B4-BE49-F238E27FC236}">
                  <a16:creationId xmlns:a16="http://schemas.microsoft.com/office/drawing/2014/main" id="{2E69838C-7F59-281A-CDCD-E5835EE3784B}"/>
                </a:ext>
              </a:extLst>
            </p:cNvPr>
            <p:cNvPicPr/>
            <p:nvPr/>
          </p:nvPicPr>
          <p:blipFill>
            <a:blip r:embed="rId3" cstate="screen">
              <a:extLst>
                <a:ext uri="{28A0092B-C50C-407E-A947-70E740481C1C}">
                  <a14:useLocalDpi xmlns:a14="http://schemas.microsoft.com/office/drawing/2010/main"/>
                </a:ext>
              </a:extLst>
            </a:blip>
            <a:stretch>
              <a:fillRect/>
            </a:stretch>
          </p:blipFill>
          <p:spPr>
            <a:xfrm>
              <a:off x="15040316" y="9820465"/>
              <a:ext cx="3542017" cy="868057"/>
            </a:xfrm>
            <a:prstGeom prst="rect">
              <a:avLst/>
            </a:prstGeom>
          </p:spPr>
        </p:pic>
        <p:pic>
          <p:nvPicPr>
            <p:cNvPr id="22" name="object 7">
              <a:extLst>
                <a:ext uri="{FF2B5EF4-FFF2-40B4-BE49-F238E27FC236}">
                  <a16:creationId xmlns:a16="http://schemas.microsoft.com/office/drawing/2014/main" id="{B8DB9457-38DA-2D83-C337-AA3FE719CB2D}"/>
                </a:ext>
              </a:extLst>
            </p:cNvPr>
            <p:cNvPicPr/>
            <p:nvPr/>
          </p:nvPicPr>
          <p:blipFill>
            <a:blip r:embed="rId4" cstate="screen">
              <a:extLst>
                <a:ext uri="{28A0092B-C50C-407E-A947-70E740481C1C}">
                  <a14:useLocalDpi xmlns:a14="http://schemas.microsoft.com/office/drawing/2010/main"/>
                </a:ext>
              </a:extLst>
            </a:blip>
            <a:stretch>
              <a:fillRect/>
            </a:stretch>
          </p:blipFill>
          <p:spPr>
            <a:xfrm>
              <a:off x="15040316" y="10714992"/>
              <a:ext cx="3542017" cy="593563"/>
            </a:xfrm>
            <a:prstGeom prst="rect">
              <a:avLst/>
            </a:prstGeom>
          </p:spPr>
        </p:pic>
        <p:sp>
          <p:nvSpPr>
            <p:cNvPr id="23" name="object 8">
              <a:extLst>
                <a:ext uri="{FF2B5EF4-FFF2-40B4-BE49-F238E27FC236}">
                  <a16:creationId xmlns:a16="http://schemas.microsoft.com/office/drawing/2014/main" id="{DA472AC8-C63B-B405-6903-2FC93CCA1BF5}"/>
                </a:ext>
              </a:extLst>
            </p:cNvPr>
            <p:cNvSpPr/>
            <p:nvPr/>
          </p:nvSpPr>
          <p:spPr>
            <a:xfrm>
              <a:off x="19510536" y="9820466"/>
              <a:ext cx="593725" cy="868044"/>
            </a:xfrm>
            <a:custGeom>
              <a:avLst/>
              <a:gdLst/>
              <a:ahLst/>
              <a:cxnLst/>
              <a:rect l="l" t="t" r="r" b="b"/>
              <a:pathLst>
                <a:path w="593725" h="868045">
                  <a:moveTo>
                    <a:pt x="593563" y="0"/>
                  </a:moveTo>
                  <a:lnTo>
                    <a:pt x="48951" y="0"/>
                  </a:lnTo>
                  <a:lnTo>
                    <a:pt x="29896" y="3846"/>
                  </a:lnTo>
                  <a:lnTo>
                    <a:pt x="14337" y="14337"/>
                  </a:lnTo>
                  <a:lnTo>
                    <a:pt x="3846" y="29896"/>
                  </a:lnTo>
                  <a:lnTo>
                    <a:pt x="0" y="48951"/>
                  </a:lnTo>
                  <a:lnTo>
                    <a:pt x="0" y="819095"/>
                  </a:lnTo>
                  <a:lnTo>
                    <a:pt x="3846" y="838149"/>
                  </a:lnTo>
                  <a:lnTo>
                    <a:pt x="14337" y="853709"/>
                  </a:lnTo>
                  <a:lnTo>
                    <a:pt x="29896" y="864200"/>
                  </a:lnTo>
                  <a:lnTo>
                    <a:pt x="48951" y="868046"/>
                  </a:lnTo>
                  <a:lnTo>
                    <a:pt x="593563" y="868046"/>
                  </a:lnTo>
                  <a:lnTo>
                    <a:pt x="593563" y="0"/>
                  </a:lnTo>
                  <a:close/>
                </a:path>
              </a:pathLst>
            </a:custGeom>
            <a:solidFill>
              <a:srgbClr val="DCE6EF"/>
            </a:solidFill>
          </p:spPr>
          <p:txBody>
            <a:bodyPr wrap="square" lIns="0" tIns="0" rIns="0" bIns="0" rtlCol="0"/>
            <a:lstStyle/>
            <a:p>
              <a:endParaRPr dirty="0">
                <a:latin typeface="Arial" panose="020B0604020202020204" pitchFamily="34" charset="0"/>
                <a:cs typeface="Arial" panose="020B0604020202020204" pitchFamily="34" charset="0"/>
              </a:endParaRPr>
            </a:p>
          </p:txBody>
        </p:sp>
        <p:pic>
          <p:nvPicPr>
            <p:cNvPr id="24" name="object 9">
              <a:extLst>
                <a:ext uri="{FF2B5EF4-FFF2-40B4-BE49-F238E27FC236}">
                  <a16:creationId xmlns:a16="http://schemas.microsoft.com/office/drawing/2014/main" id="{E396225A-FCD6-23F9-5D4A-408CBC5C7EA8}"/>
                </a:ext>
              </a:extLst>
            </p:cNvPr>
            <p:cNvPicPr/>
            <p:nvPr/>
          </p:nvPicPr>
          <p:blipFill>
            <a:blip r:embed="rId5" cstate="screen">
              <a:extLst>
                <a:ext uri="{28A0092B-C50C-407E-A947-70E740481C1C}">
                  <a14:useLocalDpi xmlns:a14="http://schemas.microsoft.com/office/drawing/2010/main"/>
                </a:ext>
              </a:extLst>
            </a:blip>
            <a:stretch>
              <a:fillRect/>
            </a:stretch>
          </p:blipFill>
          <p:spPr>
            <a:xfrm>
              <a:off x="19510526" y="6308121"/>
              <a:ext cx="593573" cy="3479192"/>
            </a:xfrm>
            <a:prstGeom prst="rect">
              <a:avLst/>
            </a:prstGeom>
          </p:spPr>
        </p:pic>
        <p:pic>
          <p:nvPicPr>
            <p:cNvPr id="25" name="object 10">
              <a:extLst>
                <a:ext uri="{FF2B5EF4-FFF2-40B4-BE49-F238E27FC236}">
                  <a16:creationId xmlns:a16="http://schemas.microsoft.com/office/drawing/2014/main" id="{25235960-5FA8-7589-0CF5-15478B5A0E20}"/>
                </a:ext>
              </a:extLst>
            </p:cNvPr>
            <p:cNvPicPr/>
            <p:nvPr/>
          </p:nvPicPr>
          <p:blipFill>
            <a:blip r:embed="rId6" cstate="screen">
              <a:extLst>
                <a:ext uri="{28A0092B-C50C-407E-A947-70E740481C1C}">
                  <a14:useLocalDpi xmlns:a14="http://schemas.microsoft.com/office/drawing/2010/main"/>
                </a:ext>
              </a:extLst>
            </a:blip>
            <a:stretch>
              <a:fillRect/>
            </a:stretch>
          </p:blipFill>
          <p:spPr>
            <a:xfrm>
              <a:off x="15040316" y="6308121"/>
              <a:ext cx="3542017" cy="3479192"/>
            </a:xfrm>
            <a:prstGeom prst="rect">
              <a:avLst/>
            </a:prstGeom>
          </p:spPr>
        </p:pic>
        <p:pic>
          <p:nvPicPr>
            <p:cNvPr id="26" name="object 11">
              <a:extLst>
                <a:ext uri="{FF2B5EF4-FFF2-40B4-BE49-F238E27FC236}">
                  <a16:creationId xmlns:a16="http://schemas.microsoft.com/office/drawing/2014/main" id="{614D1B0F-1A03-E975-CB46-082F2B84DAC9}"/>
                </a:ext>
              </a:extLst>
            </p:cNvPr>
            <p:cNvPicPr/>
            <p:nvPr/>
          </p:nvPicPr>
          <p:blipFill>
            <a:blip r:embed="rId7" cstate="screen">
              <a:extLst>
                <a:ext uri="{28A0092B-C50C-407E-A947-70E740481C1C}">
                  <a14:useLocalDpi xmlns:a14="http://schemas.microsoft.com/office/drawing/2010/main"/>
                </a:ext>
              </a:extLst>
            </a:blip>
            <a:stretch>
              <a:fillRect/>
            </a:stretch>
          </p:blipFill>
          <p:spPr>
            <a:xfrm>
              <a:off x="18616009" y="6308121"/>
              <a:ext cx="868046" cy="3479192"/>
            </a:xfrm>
            <a:prstGeom prst="rect">
              <a:avLst/>
            </a:prstGeom>
          </p:spPr>
        </p:pic>
      </p:grpSp>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p>
            <a:fld id="{AE577F39-B882-FB4F-BD46-95C2A231B68A}" type="slidenum">
              <a:rPr lang="en-US" smtClean="0"/>
              <a:t>‹#›</a:t>
            </a:fld>
            <a:endParaRPr lang="en-US" dirty="0"/>
          </a:p>
        </p:txBody>
      </p:sp>
      <p:sp>
        <p:nvSpPr>
          <p:cNvPr id="14" name="Rectangle 13">
            <a:extLst>
              <a:ext uri="{FF2B5EF4-FFF2-40B4-BE49-F238E27FC236}">
                <a16:creationId xmlns:a16="http://schemas.microsoft.com/office/drawing/2014/main" id="{C9D46506-45F9-9D96-836C-7BB9DF31B69A}"/>
              </a:ext>
            </a:extLst>
          </p:cNvPr>
          <p:cNvSpPr/>
          <p:nvPr userDrawn="1"/>
        </p:nvSpPr>
        <p:spPr>
          <a:xfrm>
            <a:off x="150652" y="6360867"/>
            <a:ext cx="1193239" cy="4971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 Placeholder 17">
            <a:extLst>
              <a:ext uri="{FF2B5EF4-FFF2-40B4-BE49-F238E27FC236}">
                <a16:creationId xmlns:a16="http://schemas.microsoft.com/office/drawing/2014/main" id="{3FC89274-24DB-7495-CDE4-9C4F96BCE696}"/>
              </a:ext>
            </a:extLst>
          </p:cNvPr>
          <p:cNvSpPr>
            <a:spLocks noGrp="1"/>
          </p:cNvSpPr>
          <p:nvPr>
            <p:ph type="body" sz="quarter" idx="13" hasCustomPrompt="1"/>
          </p:nvPr>
        </p:nvSpPr>
        <p:spPr>
          <a:xfrm>
            <a:off x="9120948" y="3835271"/>
            <a:ext cx="2163638" cy="2046328"/>
          </a:xfrm>
        </p:spPr>
        <p:txBody>
          <a:bodyPr lIns="0" tIns="0" rIns="0" bIns="0" anchor="ctr">
            <a:noAutofit/>
          </a:bodyPr>
          <a:lstStyle>
            <a:lvl1pPr marL="0" indent="0" algn="ctr">
              <a:lnSpc>
                <a:spcPct val="100000"/>
              </a:lnSpc>
              <a:spcBef>
                <a:spcPts val="0"/>
              </a:spcBef>
              <a:buNone/>
              <a:defRPr sz="14000">
                <a:solidFill>
                  <a:schemeClr val="bg1"/>
                </a:solidFill>
              </a:defRPr>
            </a:lvl1pPr>
            <a:lvl2pPr marL="457200" indent="0">
              <a:buNone/>
              <a:defRPr sz="25000">
                <a:solidFill>
                  <a:schemeClr val="bg1"/>
                </a:solidFill>
              </a:defRPr>
            </a:lvl2pPr>
            <a:lvl3pPr marL="914400" indent="0">
              <a:buNone/>
              <a:defRPr sz="25000">
                <a:solidFill>
                  <a:schemeClr val="bg1"/>
                </a:solidFill>
              </a:defRPr>
            </a:lvl3pPr>
            <a:lvl4pPr marL="1371600" indent="0">
              <a:buNone/>
              <a:defRPr sz="25000">
                <a:solidFill>
                  <a:schemeClr val="bg1"/>
                </a:solidFill>
              </a:defRPr>
            </a:lvl4pPr>
            <a:lvl5pPr marL="1828800" indent="0">
              <a:buNone/>
              <a:defRPr sz="25000">
                <a:solidFill>
                  <a:schemeClr val="bg1"/>
                </a:solidFill>
              </a:defRPr>
            </a:lvl5pPr>
          </a:lstStyle>
          <a:p>
            <a:pPr lvl="0"/>
            <a:r>
              <a:rPr lang="en-US" dirty="0"/>
              <a:t>01</a:t>
            </a:r>
          </a:p>
        </p:txBody>
      </p:sp>
      <p:sp>
        <p:nvSpPr>
          <p:cNvPr id="7" name="Title 1">
            <a:extLst>
              <a:ext uri="{FF2B5EF4-FFF2-40B4-BE49-F238E27FC236}">
                <a16:creationId xmlns:a16="http://schemas.microsoft.com/office/drawing/2014/main" id="{8C24CDC1-2B34-1A69-E662-9145B79975E8}"/>
              </a:ext>
            </a:extLst>
          </p:cNvPr>
          <p:cNvSpPr>
            <a:spLocks noGrp="1"/>
          </p:cNvSpPr>
          <p:nvPr>
            <p:ph type="title" hasCustomPrompt="1"/>
          </p:nvPr>
        </p:nvSpPr>
        <p:spPr>
          <a:xfrm>
            <a:off x="720436" y="4059735"/>
            <a:ext cx="8395731" cy="891644"/>
          </a:xfrm>
        </p:spPr>
        <p:txBody>
          <a:bodyPr tIns="0" rIns="0" bIns="0" anchor="b">
            <a:noAutofit/>
          </a:bodyPr>
          <a:lstStyle>
            <a:lvl1pPr>
              <a:lnSpc>
                <a:spcPct val="100000"/>
              </a:lnSpc>
              <a:defRPr sz="6000" b="0">
                <a:solidFill>
                  <a:schemeClr val="tx1"/>
                </a:solidFill>
              </a:defRPr>
            </a:lvl1pPr>
          </a:lstStyle>
          <a:p>
            <a:r>
              <a:rPr lang="en-GB" dirty="0"/>
              <a:t>Click to Edit</a:t>
            </a:r>
            <a:endParaRPr lang="en-US" dirty="0"/>
          </a:p>
        </p:txBody>
      </p:sp>
      <p:sp>
        <p:nvSpPr>
          <p:cNvPr id="9" name="Text Placeholder 20">
            <a:extLst>
              <a:ext uri="{FF2B5EF4-FFF2-40B4-BE49-F238E27FC236}">
                <a16:creationId xmlns:a16="http://schemas.microsoft.com/office/drawing/2014/main" id="{A62E9E2A-224F-B51A-7058-A5A391101586}"/>
              </a:ext>
            </a:extLst>
          </p:cNvPr>
          <p:cNvSpPr>
            <a:spLocks noGrp="1"/>
          </p:cNvSpPr>
          <p:nvPr>
            <p:ph type="body" sz="quarter" idx="15"/>
          </p:nvPr>
        </p:nvSpPr>
        <p:spPr>
          <a:xfrm>
            <a:off x="723481" y="4991603"/>
            <a:ext cx="8392686" cy="758825"/>
          </a:xfrm>
        </p:spPr>
        <p:txBody>
          <a:bodyPr vert="horz" lIns="0" tIns="0" rIns="0" bIns="0" rtlCol="0" anchor="t">
            <a:noAutofit/>
          </a:bodyPr>
          <a:lstStyle>
            <a:lvl1pPr>
              <a:lnSpc>
                <a:spcPct val="100000"/>
              </a:lnSpc>
              <a:defRPr lang="en-GB" sz="4400" b="0" dirty="0" smtClean="0">
                <a:solidFill>
                  <a:schemeClr val="tx1">
                    <a:lumMod val="50000"/>
                    <a:lumOff val="50000"/>
                  </a:schemeClr>
                </a:solidFill>
                <a:latin typeface="+mj-lt"/>
                <a:ea typeface="+mj-ea"/>
                <a:cs typeface="+mj-cs"/>
              </a:defRPr>
            </a:lvl1pPr>
          </a:lstStyle>
          <a:p>
            <a:pPr marL="0" lvl="0">
              <a:spcBef>
                <a:spcPct val="0"/>
              </a:spcBef>
              <a:buNone/>
            </a:pPr>
            <a:r>
              <a:rPr lang="en-US"/>
              <a:t>Click to edit Master text styles</a:t>
            </a:r>
          </a:p>
        </p:txBody>
      </p:sp>
      <p:sp>
        <p:nvSpPr>
          <p:cNvPr id="3" name="Picture Placeholder 3">
            <a:extLst>
              <a:ext uri="{FF2B5EF4-FFF2-40B4-BE49-F238E27FC236}">
                <a16:creationId xmlns:a16="http://schemas.microsoft.com/office/drawing/2014/main" id="{892DCE12-A2DE-974B-BAEB-DBA1834B6F82}"/>
              </a:ext>
            </a:extLst>
          </p:cNvPr>
          <p:cNvSpPr>
            <a:spLocks noGrp="1"/>
          </p:cNvSpPr>
          <p:nvPr>
            <p:ph type="pic" sz="quarter" idx="14"/>
          </p:nvPr>
        </p:nvSpPr>
        <p:spPr>
          <a:xfrm>
            <a:off x="0" y="0"/>
            <a:ext cx="9093211" cy="3826058"/>
          </a:xfrm>
          <a:prstGeom prst="roundRect">
            <a:avLst>
              <a:gd name="adj" fmla="val 858"/>
            </a:avLst>
          </a:prstGeom>
          <a:noFill/>
        </p:spPr>
        <p:txBody>
          <a:bodyPr>
            <a:normAutofit/>
          </a:bodyPr>
          <a:lstStyle>
            <a:lvl1pPr>
              <a:defRPr sz="1200"/>
            </a:lvl1pPr>
          </a:lstStyle>
          <a:p>
            <a:r>
              <a:rPr lang="en-US" dirty="0"/>
              <a:t>Click icon to add picture</a:t>
            </a:r>
          </a:p>
        </p:txBody>
      </p:sp>
    </p:spTree>
    <p:extLst>
      <p:ext uri="{BB962C8B-B14F-4D97-AF65-F5344CB8AC3E}">
        <p14:creationId xmlns:p14="http://schemas.microsoft.com/office/powerpoint/2010/main" val="182647299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in Content-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828820"/>
          </a:xfrm>
        </p:spPr>
        <p:txBody>
          <a:bodyPr>
            <a:noAutofit/>
          </a:bodyPr>
          <a:lstStyle>
            <a:lvl1pPr>
              <a:lnSpc>
                <a:spcPct val="100000"/>
              </a:lnSpc>
              <a:defRPr sz="2600" b="1"/>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dirty="0"/>
          </a:p>
        </p:txBody>
      </p:sp>
      <p:sp>
        <p:nvSpPr>
          <p:cNvPr id="8" name="Content Placeholder 2">
            <a:extLst>
              <a:ext uri="{FF2B5EF4-FFF2-40B4-BE49-F238E27FC236}">
                <a16:creationId xmlns:a16="http://schemas.microsoft.com/office/drawing/2014/main" id="{B0FF580F-719F-8693-863B-4A74F148282B}"/>
              </a:ext>
            </a:extLst>
          </p:cNvPr>
          <p:cNvSpPr>
            <a:spLocks noGrp="1"/>
          </p:cNvSpPr>
          <p:nvPr>
            <p:ph idx="1"/>
          </p:nvPr>
        </p:nvSpPr>
        <p:spPr>
          <a:xfrm>
            <a:off x="381000" y="1104900"/>
            <a:ext cx="4940030" cy="5257800"/>
          </a:xfrm>
        </p:spPr>
        <p:txBody>
          <a:bodyPr lIns="0">
            <a:normAutofit/>
          </a:bodyPr>
          <a:lstStyle>
            <a:lvl1pPr>
              <a:lnSpc>
                <a:spcPct val="100000"/>
              </a:lnSpc>
              <a:spcBef>
                <a:spcPts val="0"/>
              </a:spcBef>
              <a:spcAft>
                <a:spcPts val="600"/>
              </a:spcAft>
              <a:defRPr sz="1400"/>
            </a:lvl1pPr>
            <a:lvl2pPr>
              <a:defRPr sz="1400"/>
            </a:lvl2pPr>
            <a:lvl3pPr>
              <a:defRPr sz="1200"/>
            </a:lvl3pPr>
            <a:lvl4pPr>
              <a:defRPr sz="1100"/>
            </a:lvl4pPr>
            <a:lvl5pPr>
              <a:defRPr sz="1100"/>
            </a:lvl5pPr>
          </a:lstStyle>
          <a:p>
            <a:pPr lvl="0"/>
            <a:r>
              <a:rPr lang="en-US"/>
              <a:t>Click to edit Master text styles</a:t>
            </a:r>
          </a:p>
        </p:txBody>
      </p:sp>
      <p:sp>
        <p:nvSpPr>
          <p:cNvPr id="4" name="Picture Placeholder 3">
            <a:extLst>
              <a:ext uri="{FF2B5EF4-FFF2-40B4-BE49-F238E27FC236}">
                <a16:creationId xmlns:a16="http://schemas.microsoft.com/office/drawing/2014/main" id="{FB7E269F-CC0F-6646-02FF-C0095FEE0E84}"/>
              </a:ext>
            </a:extLst>
          </p:cNvPr>
          <p:cNvSpPr>
            <a:spLocks noGrp="1"/>
          </p:cNvSpPr>
          <p:nvPr>
            <p:ph type="pic" sz="quarter" idx="13"/>
          </p:nvPr>
        </p:nvSpPr>
        <p:spPr>
          <a:xfrm>
            <a:off x="5514975" y="1104900"/>
            <a:ext cx="6677025" cy="5257800"/>
          </a:xfrm>
        </p:spPr>
        <p:txBody>
          <a:bodyPr/>
          <a:lstStyle/>
          <a:p>
            <a:r>
              <a:rPr lang="en-US" dirty="0"/>
              <a:t>Click icon to add picture</a:t>
            </a:r>
          </a:p>
        </p:txBody>
      </p:sp>
    </p:spTree>
    <p:extLst>
      <p:ext uri="{BB962C8B-B14F-4D97-AF65-F5344CB8AC3E}">
        <p14:creationId xmlns:p14="http://schemas.microsoft.com/office/powerpoint/2010/main" val="32572507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ain Conte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Autofit/>
          </a:bodyPr>
          <a:lstStyle>
            <a:lvl1pPr>
              <a:lnSpc>
                <a:spcPct val="100000"/>
              </a:lnSpc>
              <a:defRPr sz="2600" b="1"/>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dirty="0"/>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104900"/>
            <a:ext cx="11430000" cy="5257799"/>
          </a:xfrm>
        </p:spPr>
        <p:txBody>
          <a:bodyPr>
            <a:normAutofit/>
          </a:bodyPr>
          <a:lstStyle>
            <a:lvl1pPr>
              <a:lnSpc>
                <a:spcPct val="100000"/>
              </a:lnSpc>
              <a:spcBef>
                <a:spcPts val="0"/>
              </a:spcBef>
              <a:spcAft>
                <a:spcPts val="600"/>
              </a:spcAft>
              <a:defRPr sz="1400"/>
            </a:lvl1pPr>
            <a:lvl2pPr marL="465138" indent="-233363">
              <a:lnSpc>
                <a:spcPct val="100000"/>
              </a:lnSpc>
              <a:spcBef>
                <a:spcPts val="0"/>
              </a:spcBef>
              <a:spcAft>
                <a:spcPts val="600"/>
              </a:spcAft>
              <a:buFont typeface="System Font Regular"/>
              <a:buChar char="–"/>
              <a:tabLst/>
              <a:defRPr sz="1200"/>
            </a:lvl2pPr>
            <a:lvl3pPr marL="687388" indent="-222250">
              <a:lnSpc>
                <a:spcPct val="100000"/>
              </a:lnSpc>
              <a:spcBef>
                <a:spcPts val="0"/>
              </a:spcBef>
              <a:spcAft>
                <a:spcPts val="600"/>
              </a:spcAft>
              <a:tabLst/>
              <a:defRPr sz="1100"/>
            </a:lvl3pPr>
            <a:lvl4pPr>
              <a:defRPr sz="1050"/>
            </a:lvl4pPr>
            <a:lvl5pPr>
              <a:defRPr sz="105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600918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Main Conte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Autofit/>
          </a:bodyPr>
          <a:lstStyle>
            <a:lvl1pPr>
              <a:lnSpc>
                <a:spcPct val="100000"/>
              </a:lnSpc>
              <a:spcBef>
                <a:spcPts val="0"/>
              </a:spcBef>
              <a:defRPr sz="2600" b="1"/>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dirty="0"/>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104900"/>
            <a:ext cx="11430000" cy="1656167"/>
          </a:xfrm>
        </p:spPr>
        <p:txBody>
          <a:bodyPr>
            <a:normAutofit/>
          </a:bodyPr>
          <a:lstStyle>
            <a:lvl1pPr>
              <a:lnSpc>
                <a:spcPct val="100000"/>
              </a:lnSpc>
              <a:spcBef>
                <a:spcPts val="0"/>
              </a:spcBef>
              <a:spcAft>
                <a:spcPts val="600"/>
              </a:spcAft>
              <a:defRPr sz="1400"/>
            </a:lvl1pPr>
            <a:lvl2pPr marL="465138" indent="-233363">
              <a:lnSpc>
                <a:spcPct val="100000"/>
              </a:lnSpc>
              <a:spcBef>
                <a:spcPts val="0"/>
              </a:spcBef>
              <a:spcAft>
                <a:spcPts val="600"/>
              </a:spcAft>
              <a:buFont typeface="System Font Regular"/>
              <a:buChar char="–"/>
              <a:tabLst/>
              <a:defRPr sz="1200"/>
            </a:lvl2pPr>
            <a:lvl3pPr marL="687388" indent="-222250">
              <a:lnSpc>
                <a:spcPct val="100000"/>
              </a:lnSpc>
              <a:spcBef>
                <a:spcPts val="0"/>
              </a:spcBef>
              <a:spcAft>
                <a:spcPts val="600"/>
              </a:spcAft>
              <a:tabLst/>
              <a:defRPr sz="1100"/>
            </a:lvl3pPr>
            <a:lvl4pPr>
              <a:defRPr sz="1050"/>
            </a:lvl4pPr>
            <a:lvl5pPr>
              <a:defRPr sz="1050"/>
            </a:lvl5pPr>
          </a:lstStyle>
          <a:p>
            <a:pPr lvl="0"/>
            <a:r>
              <a:rPr lang="en-US"/>
              <a:t>Click to edit Master text styles</a:t>
            </a:r>
          </a:p>
          <a:p>
            <a:pPr lvl="1"/>
            <a:r>
              <a:rPr lang="en-US"/>
              <a:t>Second level</a:t>
            </a:r>
          </a:p>
          <a:p>
            <a:pPr lvl="2"/>
            <a:r>
              <a:rPr lang="en-US"/>
              <a:t>Third level</a:t>
            </a:r>
          </a:p>
        </p:txBody>
      </p:sp>
      <p:sp>
        <p:nvSpPr>
          <p:cNvPr id="4" name="Picture Placeholder 3">
            <a:extLst>
              <a:ext uri="{FF2B5EF4-FFF2-40B4-BE49-F238E27FC236}">
                <a16:creationId xmlns:a16="http://schemas.microsoft.com/office/drawing/2014/main" id="{3B2744DD-7622-7A0D-D878-3A2F0DD565DB}"/>
              </a:ext>
            </a:extLst>
          </p:cNvPr>
          <p:cNvSpPr>
            <a:spLocks noGrp="1"/>
          </p:cNvSpPr>
          <p:nvPr>
            <p:ph type="pic" sz="quarter" idx="16"/>
          </p:nvPr>
        </p:nvSpPr>
        <p:spPr>
          <a:xfrm>
            <a:off x="0" y="2761673"/>
            <a:ext cx="12192000" cy="3720090"/>
          </a:xfrm>
        </p:spPr>
        <p:txBody>
          <a:bodyPr>
            <a:normAutofit/>
          </a:bodyPr>
          <a:lstStyle>
            <a:lvl1pPr>
              <a:defRPr sz="1200"/>
            </a:lvl1pPr>
          </a:lstStyle>
          <a:p>
            <a:r>
              <a:rPr lang="en-US" dirty="0"/>
              <a:t>Click icon to add picture</a:t>
            </a:r>
          </a:p>
        </p:txBody>
      </p:sp>
    </p:spTree>
    <p:extLst>
      <p:ext uri="{BB962C8B-B14F-4D97-AF65-F5344CB8AC3E}">
        <p14:creationId xmlns:p14="http://schemas.microsoft.com/office/powerpoint/2010/main" val="3989602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Main Content-2 Sub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dirty="0"/>
          </a:p>
        </p:txBody>
      </p:sp>
      <p:sp>
        <p:nvSpPr>
          <p:cNvPr id="4" name="Picture Placeholder 3">
            <a:extLst>
              <a:ext uri="{FF2B5EF4-FFF2-40B4-BE49-F238E27FC236}">
                <a16:creationId xmlns:a16="http://schemas.microsoft.com/office/drawing/2014/main" id="{3B2744DD-7622-7A0D-D878-3A2F0DD565DB}"/>
              </a:ext>
            </a:extLst>
          </p:cNvPr>
          <p:cNvSpPr>
            <a:spLocks noGrp="1"/>
          </p:cNvSpPr>
          <p:nvPr>
            <p:ph type="pic" sz="quarter" idx="16"/>
          </p:nvPr>
        </p:nvSpPr>
        <p:spPr>
          <a:xfrm>
            <a:off x="0" y="0"/>
            <a:ext cx="12192000" cy="6858000"/>
          </a:xfrm>
        </p:spPr>
        <p:txBody>
          <a:bodyPr>
            <a:normAutofit/>
          </a:bodyPr>
          <a:lstStyle>
            <a:lvl1pPr>
              <a:defRPr sz="1200"/>
            </a:lvl1pPr>
          </a:lstStyle>
          <a:p>
            <a:r>
              <a:rPr lang="en-US" dirty="0"/>
              <a:t>Click icon to add picture</a:t>
            </a:r>
          </a:p>
        </p:txBody>
      </p:sp>
      <p:sp>
        <p:nvSpPr>
          <p:cNvPr id="7" name="Text Placeholder 6">
            <a:extLst>
              <a:ext uri="{FF2B5EF4-FFF2-40B4-BE49-F238E27FC236}">
                <a16:creationId xmlns:a16="http://schemas.microsoft.com/office/drawing/2014/main" id="{713EF6B4-BAFB-B9E1-ECB9-B9AE9CE91589}"/>
              </a:ext>
            </a:extLst>
          </p:cNvPr>
          <p:cNvSpPr>
            <a:spLocks noGrp="1"/>
          </p:cNvSpPr>
          <p:nvPr>
            <p:ph type="body" sz="quarter" idx="17"/>
          </p:nvPr>
        </p:nvSpPr>
        <p:spPr>
          <a:xfrm>
            <a:off x="2459421" y="1876097"/>
            <a:ext cx="7273160" cy="3105806"/>
          </a:xfrm>
          <a:prstGeom prst="roundRect">
            <a:avLst>
              <a:gd name="adj" fmla="val 2387"/>
            </a:avLst>
          </a:prstGeom>
          <a:solidFill>
            <a:schemeClr val="bg1">
              <a:alpha val="69858"/>
            </a:schemeClr>
          </a:solidFill>
        </p:spPr>
        <p:txBody>
          <a:bodyPr anchor="ctr">
            <a:noAutofit/>
          </a:bodyPr>
          <a:lstStyle>
            <a:lvl1pPr marL="0" indent="0" algn="ctr">
              <a:lnSpc>
                <a:spcPct val="100000"/>
              </a:lnSpc>
              <a:spcBef>
                <a:spcPts val="0"/>
              </a:spcBef>
              <a:buNone/>
              <a:defRPr lang="en-GB" sz="4000" smtClean="0"/>
            </a:lvl1pPr>
            <a:lvl2pPr>
              <a:defRPr lang="en-GB" smtClean="0"/>
            </a:lvl2pPr>
            <a:lvl3pPr>
              <a:defRPr lang="en-GB" smtClean="0"/>
            </a:lvl3pPr>
            <a:lvl4pPr>
              <a:defRPr lang="en-GB" smtClean="0"/>
            </a:lvl4pPr>
            <a:lvl5pPr>
              <a:defRPr lang="en-US"/>
            </a:lvl5pPr>
          </a:lstStyle>
          <a:p>
            <a:pPr lvl="0"/>
            <a:r>
              <a:rPr lang="en-US"/>
              <a:t>Click to edit Master text styles</a:t>
            </a:r>
          </a:p>
        </p:txBody>
      </p:sp>
    </p:spTree>
    <p:extLst>
      <p:ext uri="{BB962C8B-B14F-4D97-AF65-F5344CB8AC3E}">
        <p14:creationId xmlns:p14="http://schemas.microsoft.com/office/powerpoint/2010/main" val="4048018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656695C-6132-708A-04A3-3190E9348671}"/>
              </a:ext>
            </a:extLst>
          </p:cNvPr>
          <p:cNvSpPr>
            <a:spLocks noGrp="1"/>
          </p:cNvSpPr>
          <p:nvPr>
            <p:ph type="pic" sz="quarter" idx="14"/>
          </p:nvPr>
        </p:nvSpPr>
        <p:spPr>
          <a:xfrm>
            <a:off x="0" y="0"/>
            <a:ext cx="12192000" cy="6858000"/>
          </a:xfrm>
        </p:spPr>
        <p:txBody>
          <a:bodyPr/>
          <a:lstStyle/>
          <a:p>
            <a:r>
              <a:rPr lang="en-US" dirty="0"/>
              <a:t>Click icon to add picture</a:t>
            </a:r>
          </a:p>
        </p:txBody>
      </p:sp>
      <p:sp>
        <p:nvSpPr>
          <p:cNvPr id="28" name="TextBox 27">
            <a:extLst>
              <a:ext uri="{FF2B5EF4-FFF2-40B4-BE49-F238E27FC236}">
                <a16:creationId xmlns:a16="http://schemas.microsoft.com/office/drawing/2014/main" id="{CB0BFB27-3717-56BA-AE00-570ACD5C35EA}"/>
              </a:ext>
            </a:extLst>
          </p:cNvPr>
          <p:cNvSpPr txBox="1"/>
          <p:nvPr userDrawn="1"/>
        </p:nvSpPr>
        <p:spPr>
          <a:xfrm>
            <a:off x="384693" y="6293107"/>
            <a:ext cx="2403863" cy="203133"/>
          </a:xfrm>
          <a:prstGeom prst="rect">
            <a:avLst/>
          </a:prstGeom>
          <a:noFill/>
        </p:spPr>
        <p:txBody>
          <a:bodyPr wrap="none" lIns="0" rtlCol="0">
            <a:spAutoFit/>
          </a:bodyPr>
          <a:lstStyle/>
          <a:p>
            <a:pPr>
              <a:lnSpc>
                <a:spcPct val="90000"/>
              </a:lnSpc>
            </a:pPr>
            <a:r>
              <a:rPr lang="en-US" sz="800" dirty="0">
                <a:solidFill>
                  <a:schemeClr val="bg1"/>
                </a:solidFill>
                <a:latin typeface="Arial" panose="020B0604020202020204" pitchFamily="34" charset="0"/>
                <a:cs typeface="Arial" panose="020B0604020202020204" pitchFamily="34" charset="0"/>
              </a:rPr>
              <a:t>Copyright © 2022 HCL Technologies | Confidential</a:t>
            </a:r>
          </a:p>
        </p:txBody>
      </p:sp>
      <p:sp>
        <p:nvSpPr>
          <p:cNvPr id="29" name="Text Placeholder 12">
            <a:extLst>
              <a:ext uri="{FF2B5EF4-FFF2-40B4-BE49-F238E27FC236}">
                <a16:creationId xmlns:a16="http://schemas.microsoft.com/office/drawing/2014/main" id="{AE8F102E-DC00-DBE1-F4B3-1BD3932464CF}"/>
              </a:ext>
            </a:extLst>
          </p:cNvPr>
          <p:cNvSpPr>
            <a:spLocks noGrp="1"/>
          </p:cNvSpPr>
          <p:nvPr>
            <p:ph type="body" sz="quarter" idx="11"/>
          </p:nvPr>
        </p:nvSpPr>
        <p:spPr>
          <a:xfrm>
            <a:off x="381000" y="2196502"/>
            <a:ext cx="6578600" cy="1412875"/>
          </a:xfrm>
        </p:spPr>
        <p:txBody>
          <a:bodyPr lIns="0" anchor="b">
            <a:noAutofit/>
          </a:bodyPr>
          <a:lstStyle>
            <a:lvl1pPr marL="0" indent="0">
              <a:lnSpc>
                <a:spcPct val="100000"/>
              </a:lnSpc>
              <a:spcBef>
                <a:spcPts val="0"/>
              </a:spcBef>
              <a:buNone/>
              <a:defRPr sz="4800" b="1">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0" name="Text Placeholder 12">
            <a:extLst>
              <a:ext uri="{FF2B5EF4-FFF2-40B4-BE49-F238E27FC236}">
                <a16:creationId xmlns:a16="http://schemas.microsoft.com/office/drawing/2014/main" id="{09BE1CC7-79AA-A1F6-65FF-9B022A7ECAE4}"/>
              </a:ext>
            </a:extLst>
          </p:cNvPr>
          <p:cNvSpPr>
            <a:spLocks noGrp="1"/>
          </p:cNvSpPr>
          <p:nvPr>
            <p:ph type="body" sz="quarter" idx="12"/>
          </p:nvPr>
        </p:nvSpPr>
        <p:spPr>
          <a:xfrm>
            <a:off x="381000" y="3748640"/>
            <a:ext cx="6578600" cy="633304"/>
          </a:xfrm>
        </p:spPr>
        <p:txBody>
          <a:bodyPr lIns="0" anchor="ctr">
            <a:noAutofit/>
          </a:bodyPr>
          <a:lstStyle>
            <a:lvl1pPr marL="0" indent="0">
              <a:lnSpc>
                <a:spcPct val="100000"/>
              </a:lnSpc>
              <a:spcBef>
                <a:spcPts val="0"/>
              </a:spcBef>
              <a:buNone/>
              <a:defRPr sz="30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1" name="Text Placeholder 12">
            <a:extLst>
              <a:ext uri="{FF2B5EF4-FFF2-40B4-BE49-F238E27FC236}">
                <a16:creationId xmlns:a16="http://schemas.microsoft.com/office/drawing/2014/main" id="{B9E6DC15-6519-CB80-B41E-4A4D08F559B1}"/>
              </a:ext>
            </a:extLst>
          </p:cNvPr>
          <p:cNvSpPr>
            <a:spLocks noGrp="1"/>
          </p:cNvSpPr>
          <p:nvPr>
            <p:ph type="body" sz="quarter" idx="13"/>
          </p:nvPr>
        </p:nvSpPr>
        <p:spPr>
          <a:xfrm>
            <a:off x="381000" y="4930805"/>
            <a:ext cx="6578600" cy="1000542"/>
          </a:xfrm>
        </p:spPr>
        <p:txBody>
          <a:bodyPr lIns="0" anchor="b">
            <a:noAutofit/>
          </a:bodyPr>
          <a:lstStyle>
            <a:lvl1pPr marL="0" indent="0">
              <a:lnSpc>
                <a:spcPct val="100000"/>
              </a:lnSpc>
              <a:spcBef>
                <a:spcPts val="0"/>
              </a:spcBef>
              <a:buNone/>
              <a:defRPr sz="1800" b="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pic>
        <p:nvPicPr>
          <p:cNvPr id="4" name="object 5">
            <a:extLst>
              <a:ext uri="{FF2B5EF4-FFF2-40B4-BE49-F238E27FC236}">
                <a16:creationId xmlns:a16="http://schemas.microsoft.com/office/drawing/2014/main" id="{F2B48B15-DD1D-5403-7F77-653057D3B071}"/>
              </a:ext>
            </a:extLst>
          </p:cNvPr>
          <p:cNvPicPr/>
          <p:nvPr userDrawn="1"/>
        </p:nvPicPr>
        <p:blipFill>
          <a:blip r:embed="rId2" cstate="screen">
            <a:extLst>
              <a:ext uri="{28A0092B-C50C-407E-A947-70E740481C1C}">
                <a14:useLocalDpi xmlns:a14="http://schemas.microsoft.com/office/drawing/2010/main"/>
              </a:ext>
            </a:extLst>
          </a:blip>
          <a:stretch>
            <a:fillRect/>
          </a:stretch>
        </p:blipFill>
        <p:spPr>
          <a:xfrm>
            <a:off x="388183" y="323566"/>
            <a:ext cx="3998163" cy="444226"/>
          </a:xfrm>
          <a:prstGeom prst="rect">
            <a:avLst/>
          </a:prstGeom>
        </p:spPr>
      </p:pic>
      <p:sp>
        <p:nvSpPr>
          <p:cNvPr id="5" name="object 12">
            <a:extLst>
              <a:ext uri="{FF2B5EF4-FFF2-40B4-BE49-F238E27FC236}">
                <a16:creationId xmlns:a16="http://schemas.microsoft.com/office/drawing/2014/main" id="{57ED6157-14F5-60DE-9B19-E03C17491F7E}"/>
              </a:ext>
            </a:extLst>
          </p:cNvPr>
          <p:cNvSpPr/>
          <p:nvPr userDrawn="1"/>
        </p:nvSpPr>
        <p:spPr>
          <a:xfrm>
            <a:off x="10473016" y="6351464"/>
            <a:ext cx="1395037" cy="199291"/>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chemeClr val="bg1"/>
          </a:solidFill>
        </p:spPr>
        <p:txBody>
          <a:bodyPr wrap="square" lIns="0" tIns="0" rIns="0" bIns="0" rtlCol="0"/>
          <a:lstStyle/>
          <a:p>
            <a:endParaRPr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7276F50-1FB8-2C7D-ED3B-A0BD107ECE2A}"/>
              </a:ext>
            </a:extLst>
          </p:cNvPr>
          <p:cNvSpPr/>
          <p:nvPr userDrawn="1"/>
        </p:nvSpPr>
        <p:spPr>
          <a:xfrm>
            <a:off x="108857" y="6362700"/>
            <a:ext cx="1687286"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bject 4">
            <a:extLst>
              <a:ext uri="{FF2B5EF4-FFF2-40B4-BE49-F238E27FC236}">
                <a16:creationId xmlns:a16="http://schemas.microsoft.com/office/drawing/2014/main" id="{3C7630B8-5921-EF4A-FD09-195A8821E4EE}"/>
              </a:ext>
            </a:extLst>
          </p:cNvPr>
          <p:cNvSpPr/>
          <p:nvPr userDrawn="1"/>
        </p:nvSpPr>
        <p:spPr>
          <a:xfrm>
            <a:off x="10462569" y="6332912"/>
            <a:ext cx="1393646" cy="199092"/>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290913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Main Conte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Autofit/>
          </a:bodyPr>
          <a:lstStyle>
            <a:lvl1pPr>
              <a:lnSpc>
                <a:spcPct val="100000"/>
              </a:lnSpc>
              <a:spcBef>
                <a:spcPts val="0"/>
              </a:spcBef>
              <a:defRPr sz="2600" b="1"/>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dirty="0"/>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517515"/>
            <a:ext cx="11430000" cy="4845184"/>
          </a:xfrm>
        </p:spPr>
        <p:txBody>
          <a:bodyPr>
            <a:normAutofit/>
          </a:bodyPr>
          <a:lstStyle>
            <a:lvl1pPr>
              <a:lnSpc>
                <a:spcPct val="100000"/>
              </a:lnSpc>
              <a:spcBef>
                <a:spcPts val="0"/>
              </a:spcBef>
              <a:spcAft>
                <a:spcPts val="600"/>
              </a:spcAft>
              <a:defRPr sz="1400"/>
            </a:lvl1pPr>
            <a:lvl2pPr marL="465138" indent="-233363">
              <a:lnSpc>
                <a:spcPct val="100000"/>
              </a:lnSpc>
              <a:spcBef>
                <a:spcPts val="0"/>
              </a:spcBef>
              <a:spcAft>
                <a:spcPts val="600"/>
              </a:spcAft>
              <a:buFont typeface="System Font Regular"/>
              <a:buChar char="–"/>
              <a:tabLst/>
              <a:defRPr sz="1200"/>
            </a:lvl2pPr>
            <a:lvl3pPr marL="687388" indent="-222250">
              <a:lnSpc>
                <a:spcPct val="100000"/>
              </a:lnSpc>
              <a:spcBef>
                <a:spcPts val="0"/>
              </a:spcBef>
              <a:spcAft>
                <a:spcPts val="600"/>
              </a:spcAft>
              <a:tabLst/>
              <a:defRPr sz="1100"/>
            </a:lvl3pPr>
            <a:lvl4pPr>
              <a:defRPr sz="1050"/>
            </a:lvl4pPr>
            <a:lvl5pPr>
              <a:defRPr sz="1050"/>
            </a:lvl5pPr>
          </a:lstStyle>
          <a:p>
            <a:pPr lvl="0"/>
            <a:r>
              <a:rPr lang="en-US"/>
              <a:t>Click to edit Master text styles</a:t>
            </a:r>
          </a:p>
          <a:p>
            <a:pPr lvl="1"/>
            <a:r>
              <a:rPr lang="en-US"/>
              <a:t>Second level</a:t>
            </a:r>
          </a:p>
          <a:p>
            <a:pPr lvl="2"/>
            <a:r>
              <a:rPr lang="en-US"/>
              <a:t>Third level</a:t>
            </a:r>
          </a:p>
        </p:txBody>
      </p:sp>
      <p:sp>
        <p:nvSpPr>
          <p:cNvPr id="3" name="Content Placeholder 8">
            <a:extLst>
              <a:ext uri="{FF2B5EF4-FFF2-40B4-BE49-F238E27FC236}">
                <a16:creationId xmlns:a16="http://schemas.microsoft.com/office/drawing/2014/main" id="{A1E37C84-0909-5AAD-CD22-546DDC406F4B}"/>
              </a:ext>
            </a:extLst>
          </p:cNvPr>
          <p:cNvSpPr>
            <a:spLocks noGrp="1"/>
          </p:cNvSpPr>
          <p:nvPr>
            <p:ph sz="quarter" idx="18"/>
          </p:nvPr>
        </p:nvSpPr>
        <p:spPr>
          <a:xfrm>
            <a:off x="400454" y="1104900"/>
            <a:ext cx="11410545" cy="350283"/>
          </a:xfrm>
        </p:spPr>
        <p:txBody>
          <a:bodyPr anchor="ctr">
            <a:normAutofit/>
          </a:bodyPr>
          <a:lstStyle>
            <a:lvl1pPr marL="0" indent="0" algn="l">
              <a:lnSpc>
                <a:spcPct val="100000"/>
              </a:lnSpc>
              <a:spcBef>
                <a:spcPts val="0"/>
              </a:spcBef>
              <a:buNone/>
              <a:defRPr sz="1400"/>
            </a:lvl1pPr>
            <a:lvl2pPr marL="231775" indent="0" algn="ctr">
              <a:buFont typeface="System Font Regular"/>
              <a:buNone/>
              <a:tabLst/>
              <a:defRPr sz="1200"/>
            </a:lvl2pPr>
            <a:lvl3pPr marL="465138" indent="0" algn="ctr">
              <a:buNone/>
              <a:tabLst/>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5970632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Main Conte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Autofit/>
          </a:bodyPr>
          <a:lstStyle>
            <a:lvl1pPr>
              <a:lnSpc>
                <a:spcPct val="100000"/>
              </a:lnSpc>
              <a:spcBef>
                <a:spcPts val="0"/>
              </a:spcBef>
              <a:defRPr sz="2600" b="1"/>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dirty="0"/>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741250"/>
            <a:ext cx="3654358" cy="4621449"/>
          </a:xfrm>
        </p:spPr>
        <p:txBody>
          <a:bodyPr>
            <a:normAutofit/>
          </a:bodyPr>
          <a:lstStyle>
            <a:lvl1pPr>
              <a:lnSpc>
                <a:spcPct val="100000"/>
              </a:lnSpc>
              <a:spcBef>
                <a:spcPts val="0"/>
              </a:spcBef>
              <a:spcAft>
                <a:spcPts val="600"/>
              </a:spcAft>
              <a:defRPr sz="1400"/>
            </a:lvl1pPr>
            <a:lvl2pPr marL="465138" indent="-233363">
              <a:lnSpc>
                <a:spcPct val="100000"/>
              </a:lnSpc>
              <a:spcBef>
                <a:spcPts val="0"/>
              </a:spcBef>
              <a:spcAft>
                <a:spcPts val="600"/>
              </a:spcAft>
              <a:buFont typeface="System Font Regular"/>
              <a:buChar char="–"/>
              <a:tabLst/>
              <a:defRPr sz="1200"/>
            </a:lvl2pPr>
            <a:lvl3pPr marL="687388" indent="-222250">
              <a:lnSpc>
                <a:spcPct val="100000"/>
              </a:lnSpc>
              <a:spcBef>
                <a:spcPts val="0"/>
              </a:spcBef>
              <a:spcAft>
                <a:spcPts val="600"/>
              </a:spcAft>
              <a:tabLst/>
              <a:defRPr sz="1100"/>
            </a:lvl3pPr>
            <a:lvl4pPr>
              <a:defRPr sz="1050"/>
            </a:lvl4pPr>
            <a:lvl5pPr>
              <a:defRPr sz="1050"/>
            </a:lvl5pPr>
          </a:lstStyle>
          <a:p>
            <a:pPr lvl="0"/>
            <a:r>
              <a:rPr lang="en-US"/>
              <a:t>Click to edit Master text styles</a:t>
            </a:r>
          </a:p>
          <a:p>
            <a:pPr lvl="1"/>
            <a:r>
              <a:rPr lang="en-US"/>
              <a:t>Second level</a:t>
            </a:r>
          </a:p>
          <a:p>
            <a:pPr lvl="2"/>
            <a:r>
              <a:rPr lang="en-US"/>
              <a:t>Third level</a:t>
            </a:r>
          </a:p>
        </p:txBody>
      </p:sp>
      <p:sp>
        <p:nvSpPr>
          <p:cNvPr id="11" name="Content Placeholder 8">
            <a:extLst>
              <a:ext uri="{FF2B5EF4-FFF2-40B4-BE49-F238E27FC236}">
                <a16:creationId xmlns:a16="http://schemas.microsoft.com/office/drawing/2014/main" id="{545FD344-975C-7B55-28E7-5C6E1211E6DA}"/>
              </a:ext>
            </a:extLst>
          </p:cNvPr>
          <p:cNvSpPr>
            <a:spLocks noGrp="1"/>
          </p:cNvSpPr>
          <p:nvPr>
            <p:ph sz="quarter" idx="16"/>
          </p:nvPr>
        </p:nvSpPr>
        <p:spPr>
          <a:xfrm>
            <a:off x="4259094" y="1741250"/>
            <a:ext cx="3654358" cy="4621449"/>
          </a:xfrm>
        </p:spPr>
        <p:txBody>
          <a:bodyPr>
            <a:normAutofit/>
          </a:bodyPr>
          <a:lstStyle>
            <a:lvl1pPr>
              <a:lnSpc>
                <a:spcPct val="100000"/>
              </a:lnSpc>
              <a:spcBef>
                <a:spcPts val="0"/>
              </a:spcBef>
              <a:spcAft>
                <a:spcPts val="600"/>
              </a:spcAft>
              <a:defRPr sz="1400"/>
            </a:lvl1pPr>
            <a:lvl2pPr marL="465138" indent="-233363">
              <a:lnSpc>
                <a:spcPct val="100000"/>
              </a:lnSpc>
              <a:spcBef>
                <a:spcPts val="0"/>
              </a:spcBef>
              <a:spcAft>
                <a:spcPts val="600"/>
              </a:spcAft>
              <a:buFont typeface="System Font Regular"/>
              <a:buChar char="–"/>
              <a:tabLst/>
              <a:defRPr sz="1200"/>
            </a:lvl2pPr>
            <a:lvl3pPr marL="687388" indent="-222250">
              <a:lnSpc>
                <a:spcPct val="100000"/>
              </a:lnSpc>
              <a:spcBef>
                <a:spcPts val="0"/>
              </a:spcBef>
              <a:spcAft>
                <a:spcPts val="600"/>
              </a:spcAft>
              <a:tabLst/>
              <a:defRPr sz="1100"/>
            </a:lvl3pPr>
            <a:lvl4pPr>
              <a:defRPr sz="1050"/>
            </a:lvl4pPr>
            <a:lvl5pPr>
              <a:defRPr sz="1050"/>
            </a:lvl5pPr>
          </a:lstStyle>
          <a:p>
            <a:pPr lvl="0"/>
            <a:r>
              <a:rPr lang="en-US"/>
              <a:t>Click to edit Master text styles</a:t>
            </a:r>
          </a:p>
          <a:p>
            <a:pPr lvl="1"/>
            <a:r>
              <a:rPr lang="en-US"/>
              <a:t>Second level</a:t>
            </a:r>
          </a:p>
          <a:p>
            <a:pPr lvl="2"/>
            <a:r>
              <a:rPr lang="en-US"/>
              <a:t>Third level</a:t>
            </a:r>
          </a:p>
        </p:txBody>
      </p:sp>
      <p:sp>
        <p:nvSpPr>
          <p:cNvPr id="12" name="Content Placeholder 8">
            <a:extLst>
              <a:ext uri="{FF2B5EF4-FFF2-40B4-BE49-F238E27FC236}">
                <a16:creationId xmlns:a16="http://schemas.microsoft.com/office/drawing/2014/main" id="{5A16262F-6FB0-71E7-504C-7B4DAFC0A146}"/>
              </a:ext>
            </a:extLst>
          </p:cNvPr>
          <p:cNvSpPr>
            <a:spLocks noGrp="1"/>
          </p:cNvSpPr>
          <p:nvPr>
            <p:ph sz="quarter" idx="17"/>
          </p:nvPr>
        </p:nvSpPr>
        <p:spPr>
          <a:xfrm>
            <a:off x="8137187" y="1741250"/>
            <a:ext cx="3654358" cy="4621449"/>
          </a:xfrm>
        </p:spPr>
        <p:txBody>
          <a:bodyPr>
            <a:normAutofit/>
          </a:bodyPr>
          <a:lstStyle>
            <a:lvl1pPr>
              <a:lnSpc>
                <a:spcPct val="100000"/>
              </a:lnSpc>
              <a:spcBef>
                <a:spcPts val="0"/>
              </a:spcBef>
              <a:spcAft>
                <a:spcPts val="600"/>
              </a:spcAft>
              <a:defRPr sz="1400"/>
            </a:lvl1pPr>
            <a:lvl2pPr marL="465138" indent="-233363">
              <a:lnSpc>
                <a:spcPct val="100000"/>
              </a:lnSpc>
              <a:spcBef>
                <a:spcPts val="0"/>
              </a:spcBef>
              <a:spcAft>
                <a:spcPts val="600"/>
              </a:spcAft>
              <a:buFont typeface="System Font Regular"/>
              <a:buChar char="–"/>
              <a:tabLst/>
              <a:defRPr sz="1200"/>
            </a:lvl2pPr>
            <a:lvl3pPr marL="687388" indent="-222250">
              <a:lnSpc>
                <a:spcPct val="100000"/>
              </a:lnSpc>
              <a:spcBef>
                <a:spcPts val="0"/>
              </a:spcBef>
              <a:spcAft>
                <a:spcPts val="600"/>
              </a:spcAft>
              <a:tabLst/>
              <a:defRPr sz="1100"/>
            </a:lvl3pPr>
            <a:lvl4pPr>
              <a:defRPr sz="1050"/>
            </a:lvl4pPr>
            <a:lvl5pPr>
              <a:defRPr sz="1050"/>
            </a:lvl5pPr>
          </a:lstStyle>
          <a:p>
            <a:pPr lvl="0"/>
            <a:r>
              <a:rPr lang="en-US"/>
              <a:t>Click to edit Master text styles</a:t>
            </a:r>
          </a:p>
          <a:p>
            <a:pPr lvl="1"/>
            <a:r>
              <a:rPr lang="en-US"/>
              <a:t>Second level</a:t>
            </a:r>
          </a:p>
          <a:p>
            <a:pPr lvl="2"/>
            <a:r>
              <a:rPr lang="en-US"/>
              <a:t>Third level</a:t>
            </a:r>
          </a:p>
        </p:txBody>
      </p:sp>
      <p:sp>
        <p:nvSpPr>
          <p:cNvPr id="13" name="Content Placeholder 8">
            <a:extLst>
              <a:ext uri="{FF2B5EF4-FFF2-40B4-BE49-F238E27FC236}">
                <a16:creationId xmlns:a16="http://schemas.microsoft.com/office/drawing/2014/main" id="{632DCF72-D5C8-DC49-A585-B77D0B97DA6A}"/>
              </a:ext>
            </a:extLst>
          </p:cNvPr>
          <p:cNvSpPr>
            <a:spLocks noGrp="1"/>
          </p:cNvSpPr>
          <p:nvPr>
            <p:ph sz="quarter" idx="18"/>
          </p:nvPr>
        </p:nvSpPr>
        <p:spPr>
          <a:xfrm>
            <a:off x="400455" y="1288626"/>
            <a:ext cx="3634904" cy="350283"/>
          </a:xfrm>
        </p:spPr>
        <p:txBody>
          <a:bodyPr anchor="ctr">
            <a:normAutofit/>
          </a:bodyPr>
          <a:lstStyle>
            <a:lvl1pPr marL="0" indent="0" algn="l">
              <a:lnSpc>
                <a:spcPct val="100000"/>
              </a:lnSpc>
              <a:spcBef>
                <a:spcPts val="0"/>
              </a:spcBef>
              <a:buNone/>
              <a:defRPr sz="1400"/>
            </a:lvl1pPr>
            <a:lvl2pPr marL="231775" indent="0" algn="ctr">
              <a:buFont typeface="System Font Regular"/>
              <a:buNone/>
              <a:tabLst/>
              <a:defRPr sz="1200"/>
            </a:lvl2pPr>
            <a:lvl3pPr marL="465138" indent="0" algn="ctr">
              <a:buNone/>
              <a:tabLst/>
              <a:defRPr sz="1100"/>
            </a:lvl3pPr>
            <a:lvl4pPr>
              <a:defRPr sz="1050"/>
            </a:lvl4pPr>
            <a:lvl5pPr>
              <a:defRPr sz="1050"/>
            </a:lvl5pPr>
          </a:lstStyle>
          <a:p>
            <a:pPr lvl="0"/>
            <a:r>
              <a:rPr lang="en-US"/>
              <a:t>Click to edit Master text styles</a:t>
            </a:r>
          </a:p>
        </p:txBody>
      </p:sp>
      <p:sp>
        <p:nvSpPr>
          <p:cNvPr id="14" name="Content Placeholder 8">
            <a:extLst>
              <a:ext uri="{FF2B5EF4-FFF2-40B4-BE49-F238E27FC236}">
                <a16:creationId xmlns:a16="http://schemas.microsoft.com/office/drawing/2014/main" id="{619EA232-B7EF-76A2-97D3-DDCF2F764627}"/>
              </a:ext>
            </a:extLst>
          </p:cNvPr>
          <p:cNvSpPr>
            <a:spLocks noGrp="1"/>
          </p:cNvSpPr>
          <p:nvPr>
            <p:ph sz="quarter" idx="19"/>
          </p:nvPr>
        </p:nvSpPr>
        <p:spPr>
          <a:xfrm>
            <a:off x="4262336" y="1288626"/>
            <a:ext cx="3634904" cy="350283"/>
          </a:xfrm>
        </p:spPr>
        <p:txBody>
          <a:bodyPr anchor="ctr">
            <a:normAutofit/>
          </a:bodyPr>
          <a:lstStyle>
            <a:lvl1pPr marL="0" indent="0" algn="l">
              <a:lnSpc>
                <a:spcPct val="100000"/>
              </a:lnSpc>
              <a:spcBef>
                <a:spcPts val="0"/>
              </a:spcBef>
              <a:buNone/>
              <a:defRPr sz="1400"/>
            </a:lvl1pPr>
            <a:lvl2pPr marL="231775" indent="0" algn="ctr">
              <a:buFont typeface="System Font Regular"/>
              <a:buNone/>
              <a:tabLst/>
              <a:defRPr sz="1200"/>
            </a:lvl2pPr>
            <a:lvl3pPr marL="465138" indent="0" algn="ctr">
              <a:buNone/>
              <a:tabLst/>
              <a:defRPr sz="1100"/>
            </a:lvl3pPr>
            <a:lvl4pPr>
              <a:defRPr sz="1050"/>
            </a:lvl4pPr>
            <a:lvl5pPr>
              <a:defRPr sz="1050"/>
            </a:lvl5pPr>
          </a:lstStyle>
          <a:p>
            <a:pPr lvl="0"/>
            <a:r>
              <a:rPr lang="en-US"/>
              <a:t>Click to edit Master text styles</a:t>
            </a:r>
          </a:p>
        </p:txBody>
      </p:sp>
      <p:sp>
        <p:nvSpPr>
          <p:cNvPr id="15" name="Content Placeholder 8">
            <a:extLst>
              <a:ext uri="{FF2B5EF4-FFF2-40B4-BE49-F238E27FC236}">
                <a16:creationId xmlns:a16="http://schemas.microsoft.com/office/drawing/2014/main" id="{7EEF6A71-F2C2-63E4-BC81-B2E4715213BC}"/>
              </a:ext>
            </a:extLst>
          </p:cNvPr>
          <p:cNvSpPr>
            <a:spLocks noGrp="1"/>
          </p:cNvSpPr>
          <p:nvPr>
            <p:ph sz="quarter" idx="20"/>
          </p:nvPr>
        </p:nvSpPr>
        <p:spPr>
          <a:xfrm>
            <a:off x="8114489" y="1288626"/>
            <a:ext cx="3634904" cy="350283"/>
          </a:xfrm>
        </p:spPr>
        <p:txBody>
          <a:bodyPr anchor="ctr">
            <a:normAutofit/>
          </a:bodyPr>
          <a:lstStyle>
            <a:lvl1pPr marL="0" indent="0" algn="l">
              <a:lnSpc>
                <a:spcPct val="100000"/>
              </a:lnSpc>
              <a:spcBef>
                <a:spcPts val="0"/>
              </a:spcBef>
              <a:buNone/>
              <a:defRPr sz="1400"/>
            </a:lvl1pPr>
            <a:lvl2pPr marL="231775" indent="0" algn="ctr">
              <a:buFont typeface="System Font Regular"/>
              <a:buNone/>
              <a:tabLst/>
              <a:defRPr sz="1200"/>
            </a:lvl2pPr>
            <a:lvl3pPr marL="465138" indent="0" algn="ctr">
              <a:buNone/>
              <a:tabLst/>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9782618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Main Conte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Autofit/>
          </a:bodyPr>
          <a:lstStyle>
            <a:lvl1pPr>
              <a:lnSpc>
                <a:spcPct val="100000"/>
              </a:lnSpc>
              <a:spcBef>
                <a:spcPts val="0"/>
              </a:spcBef>
              <a:spcAft>
                <a:spcPts val="600"/>
              </a:spcAft>
              <a:defRPr sz="2600" b="1"/>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dirty="0"/>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lnSpc>
                <a:spcPct val="100000"/>
              </a:lnSpc>
              <a:spcBef>
                <a:spcPts val="0"/>
              </a:spcBef>
              <a:spcAft>
                <a:spcPts val="600"/>
              </a:spcAft>
              <a:buNone/>
              <a:defRPr sz="2000">
                <a:solidFill>
                  <a:schemeClr val="tx2"/>
                </a:solidFill>
              </a:defRPr>
            </a:lvl1pPr>
          </a:lstStyle>
          <a:p>
            <a:pPr lvl="0"/>
            <a:r>
              <a:rPr lang="en-US"/>
              <a:t>Click to edit Master text styles</a:t>
            </a:r>
          </a:p>
        </p:txBody>
      </p:sp>
      <p:sp>
        <p:nvSpPr>
          <p:cNvPr id="9" name="Content Placeholder 8">
            <a:extLst>
              <a:ext uri="{FF2B5EF4-FFF2-40B4-BE49-F238E27FC236}">
                <a16:creationId xmlns:a16="http://schemas.microsoft.com/office/drawing/2014/main" id="{30598CD0-D9CA-6A09-13D5-D470D2D84FE0}"/>
              </a:ext>
            </a:extLst>
          </p:cNvPr>
          <p:cNvSpPr>
            <a:spLocks noGrp="1"/>
          </p:cNvSpPr>
          <p:nvPr>
            <p:ph sz="quarter" idx="14"/>
          </p:nvPr>
        </p:nvSpPr>
        <p:spPr>
          <a:xfrm>
            <a:off x="6682902" y="1463768"/>
            <a:ext cx="5128098" cy="4898932"/>
          </a:xfrm>
        </p:spPr>
        <p:txBody>
          <a:bodyPr>
            <a:normAutofit/>
          </a:bodyPr>
          <a:lstStyle>
            <a:lvl1pPr>
              <a:lnSpc>
                <a:spcPct val="100000"/>
              </a:lnSpc>
              <a:spcBef>
                <a:spcPts val="0"/>
              </a:spcBef>
              <a:spcAft>
                <a:spcPts val="600"/>
              </a:spcAft>
              <a:defRPr sz="1400"/>
            </a:lvl1pPr>
            <a:lvl2pPr>
              <a:lnSpc>
                <a:spcPct val="100000"/>
              </a:lnSpc>
              <a:spcBef>
                <a:spcPts val="0"/>
              </a:spcBef>
              <a:spcAft>
                <a:spcPts val="600"/>
              </a:spcAft>
              <a:defRPr sz="1200"/>
            </a:lvl2pPr>
            <a:lvl3pPr>
              <a:lnSpc>
                <a:spcPct val="100000"/>
              </a:lnSpc>
              <a:spcBef>
                <a:spcPts val="0"/>
              </a:spcBef>
              <a:spcAft>
                <a:spcPts val="600"/>
              </a:spcAft>
              <a:defRPr sz="1100"/>
            </a:lvl3pPr>
            <a:lvl4pPr>
              <a:lnSpc>
                <a:spcPct val="100000"/>
              </a:lnSpc>
              <a:spcBef>
                <a:spcPts val="0"/>
              </a:spcBef>
              <a:spcAft>
                <a:spcPts val="600"/>
              </a:spcAft>
              <a:defRPr sz="1050"/>
            </a:lvl4pPr>
            <a:lvl5pPr>
              <a:lnSpc>
                <a:spcPct val="100000"/>
              </a:lnSpc>
              <a:spcBef>
                <a:spcPts val="0"/>
              </a:spcBef>
              <a:spcAft>
                <a:spcPts val="600"/>
              </a:spcAf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1" y="1463768"/>
            <a:ext cx="6214352" cy="4898932"/>
          </a:xfrm>
        </p:spPr>
        <p:txBody>
          <a:bodyPr>
            <a:normAutofit/>
          </a:bodyPr>
          <a:lstStyle>
            <a:lvl1pPr>
              <a:lnSpc>
                <a:spcPct val="100000"/>
              </a:lnSpc>
              <a:spcBef>
                <a:spcPts val="0"/>
              </a:spcBef>
              <a:spcAft>
                <a:spcPts val="600"/>
              </a:spcAft>
              <a:defRPr sz="1400"/>
            </a:lvl1pPr>
            <a:lvl2pPr marL="465138" indent="-233363">
              <a:lnSpc>
                <a:spcPct val="100000"/>
              </a:lnSpc>
              <a:spcBef>
                <a:spcPts val="0"/>
              </a:spcBef>
              <a:spcAft>
                <a:spcPts val="600"/>
              </a:spcAft>
              <a:buFont typeface="System Font Regular"/>
              <a:buChar char="–"/>
              <a:tabLst/>
              <a:defRPr sz="1200"/>
            </a:lvl2pPr>
            <a:lvl3pPr marL="687388" indent="-222250">
              <a:lnSpc>
                <a:spcPct val="100000"/>
              </a:lnSpc>
              <a:spcBef>
                <a:spcPts val="0"/>
              </a:spcBef>
              <a:spcAft>
                <a:spcPts val="600"/>
              </a:spcAft>
              <a:tabLst/>
              <a:defRPr sz="1100"/>
            </a:lvl3pPr>
            <a:lvl4pPr>
              <a:defRPr sz="1050"/>
            </a:lvl4pPr>
            <a:lvl5pPr>
              <a:defRPr sz="1050"/>
            </a:lvl5pPr>
          </a:lstStyle>
          <a:p>
            <a:pPr lvl="0"/>
            <a:r>
              <a:rPr lang="en-US"/>
              <a:t>Click to edit Master text styles</a:t>
            </a:r>
          </a:p>
          <a:p>
            <a:pPr lvl="1"/>
            <a:r>
              <a:rPr lang="en-US"/>
              <a:t>Second level</a:t>
            </a:r>
          </a:p>
          <a:p>
            <a:pPr lvl="2"/>
            <a:r>
              <a:rPr lang="en-US"/>
              <a:t>Third level</a:t>
            </a:r>
          </a:p>
        </p:txBody>
      </p:sp>
      <p:sp>
        <p:nvSpPr>
          <p:cNvPr id="4" name="Text Placeholder 10">
            <a:extLst>
              <a:ext uri="{FF2B5EF4-FFF2-40B4-BE49-F238E27FC236}">
                <a16:creationId xmlns:a16="http://schemas.microsoft.com/office/drawing/2014/main" id="{C4D5B388-093C-B0E2-1426-572D7BF1057C}"/>
              </a:ext>
            </a:extLst>
          </p:cNvPr>
          <p:cNvSpPr>
            <a:spLocks noGrp="1"/>
          </p:cNvSpPr>
          <p:nvPr>
            <p:ph type="body" sz="quarter" idx="20"/>
          </p:nvPr>
        </p:nvSpPr>
        <p:spPr>
          <a:xfrm>
            <a:off x="6682901" y="1075215"/>
            <a:ext cx="5128099" cy="350283"/>
          </a:xfrm>
        </p:spPr>
        <p:txBody>
          <a:bodyPr anchor="ctr">
            <a:normAutofit/>
          </a:bodyPr>
          <a:lstStyle>
            <a:lvl1pPr marL="0" indent="0" algn="ctr">
              <a:lnSpc>
                <a:spcPct val="100000"/>
              </a:lnSpc>
              <a:spcBef>
                <a:spcPts val="0"/>
              </a:spcBef>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471697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Main Content-2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a:xfrm>
            <a:off x="381000" y="156411"/>
            <a:ext cx="11430000" cy="478537"/>
          </a:xfrm>
        </p:spPr>
        <p:txBody>
          <a:bodyPr>
            <a:noAutofit/>
          </a:bodyPr>
          <a:lstStyle>
            <a:lvl1pPr>
              <a:lnSpc>
                <a:spcPct val="100000"/>
              </a:lnSpc>
              <a:spcBef>
                <a:spcPts val="0"/>
              </a:spcBef>
              <a:spcAft>
                <a:spcPts val="0"/>
              </a:spcAft>
              <a:defRPr sz="2600" b="1"/>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dirty="0"/>
          </a:p>
        </p:txBody>
      </p:sp>
      <p:sp>
        <p:nvSpPr>
          <p:cNvPr id="5" name="Text Placeholder 4">
            <a:extLst>
              <a:ext uri="{FF2B5EF4-FFF2-40B4-BE49-F238E27FC236}">
                <a16:creationId xmlns:a16="http://schemas.microsoft.com/office/drawing/2014/main" id="{A4E11E4F-B9F7-818C-298B-21F8376D41EC}"/>
              </a:ext>
            </a:extLst>
          </p:cNvPr>
          <p:cNvSpPr>
            <a:spLocks noGrp="1"/>
          </p:cNvSpPr>
          <p:nvPr>
            <p:ph type="body" sz="quarter" idx="13"/>
          </p:nvPr>
        </p:nvSpPr>
        <p:spPr>
          <a:xfrm>
            <a:off x="381000" y="634948"/>
            <a:ext cx="11430000" cy="350283"/>
          </a:xfrm>
        </p:spPr>
        <p:txBody>
          <a:bodyPr lIns="0" anchor="ctr">
            <a:noAutofit/>
          </a:bodyPr>
          <a:lstStyle>
            <a:lvl1pPr marL="0" indent="0">
              <a:lnSpc>
                <a:spcPct val="100000"/>
              </a:lnSpc>
              <a:spcBef>
                <a:spcPts val="0"/>
              </a:spcBef>
              <a:spcAft>
                <a:spcPts val="0"/>
              </a:spcAft>
              <a:buNone/>
              <a:defRPr sz="2000">
                <a:solidFill>
                  <a:schemeClr val="tx2"/>
                </a:solidFill>
              </a:defRPr>
            </a:lvl1pPr>
          </a:lstStyle>
          <a:p>
            <a:pPr lvl="0"/>
            <a:r>
              <a:rPr lang="en-US"/>
              <a:t>Click to edit Master text styles</a:t>
            </a:r>
          </a:p>
        </p:txBody>
      </p:sp>
      <p:sp>
        <p:nvSpPr>
          <p:cNvPr id="10" name="Content Placeholder 8">
            <a:extLst>
              <a:ext uri="{FF2B5EF4-FFF2-40B4-BE49-F238E27FC236}">
                <a16:creationId xmlns:a16="http://schemas.microsoft.com/office/drawing/2014/main" id="{AC3FC5F6-8482-24D8-643E-00F099454402}"/>
              </a:ext>
            </a:extLst>
          </p:cNvPr>
          <p:cNvSpPr>
            <a:spLocks noGrp="1"/>
          </p:cNvSpPr>
          <p:nvPr>
            <p:ph sz="quarter" idx="15"/>
          </p:nvPr>
        </p:nvSpPr>
        <p:spPr>
          <a:xfrm>
            <a:off x="381000" y="1566152"/>
            <a:ext cx="5611237" cy="4533091"/>
          </a:xfrm>
        </p:spPr>
        <p:txBody>
          <a:bodyPr>
            <a:normAutofit/>
          </a:bodyPr>
          <a:lstStyle>
            <a:lvl1pPr>
              <a:lnSpc>
                <a:spcPct val="100000"/>
              </a:lnSpc>
              <a:spcBef>
                <a:spcPts val="0"/>
              </a:spcBef>
              <a:spcAft>
                <a:spcPts val="600"/>
              </a:spcAft>
              <a:defRPr sz="1400"/>
            </a:lvl1pPr>
            <a:lvl2pPr marL="465138" indent="-233363">
              <a:lnSpc>
                <a:spcPct val="100000"/>
              </a:lnSpc>
              <a:spcBef>
                <a:spcPts val="0"/>
              </a:spcBef>
              <a:spcAft>
                <a:spcPts val="600"/>
              </a:spcAft>
              <a:buFont typeface="System Font Regular"/>
              <a:buChar char="–"/>
              <a:tabLst/>
              <a:defRPr sz="1200"/>
            </a:lvl2pPr>
            <a:lvl3pPr marL="687388" indent="-222250">
              <a:lnSpc>
                <a:spcPct val="100000"/>
              </a:lnSpc>
              <a:spcBef>
                <a:spcPts val="0"/>
              </a:spcBef>
              <a:spcAft>
                <a:spcPts val="600"/>
              </a:spcAft>
              <a:tabLst/>
              <a:defRPr sz="1100"/>
            </a:lvl3pPr>
            <a:lvl4pPr>
              <a:defRPr sz="1050"/>
            </a:lvl4pPr>
            <a:lvl5pPr>
              <a:defRPr sz="1050"/>
            </a:lvl5pPr>
          </a:lstStyle>
          <a:p>
            <a:pPr lvl="0"/>
            <a:r>
              <a:rPr lang="en-US"/>
              <a:t>Click to edit Master text styles</a:t>
            </a:r>
          </a:p>
          <a:p>
            <a:pPr lvl="1"/>
            <a:r>
              <a:rPr lang="en-US"/>
              <a:t>Second level</a:t>
            </a:r>
          </a:p>
          <a:p>
            <a:pPr lvl="2"/>
            <a:r>
              <a:rPr lang="en-US"/>
              <a:t>Third level</a:t>
            </a:r>
          </a:p>
        </p:txBody>
      </p:sp>
      <p:sp>
        <p:nvSpPr>
          <p:cNvPr id="3" name="Content Placeholder 8">
            <a:extLst>
              <a:ext uri="{FF2B5EF4-FFF2-40B4-BE49-F238E27FC236}">
                <a16:creationId xmlns:a16="http://schemas.microsoft.com/office/drawing/2014/main" id="{B92839D2-E892-810F-0250-67CBFC3C1E59}"/>
              </a:ext>
            </a:extLst>
          </p:cNvPr>
          <p:cNvSpPr>
            <a:spLocks noGrp="1"/>
          </p:cNvSpPr>
          <p:nvPr>
            <p:ph sz="quarter" idx="16"/>
          </p:nvPr>
        </p:nvSpPr>
        <p:spPr>
          <a:xfrm>
            <a:off x="6217596" y="1566152"/>
            <a:ext cx="5611237" cy="4533091"/>
          </a:xfrm>
        </p:spPr>
        <p:txBody>
          <a:bodyPr>
            <a:normAutofit/>
          </a:bodyPr>
          <a:lstStyle>
            <a:lvl1pPr>
              <a:lnSpc>
                <a:spcPct val="100000"/>
              </a:lnSpc>
              <a:spcBef>
                <a:spcPts val="0"/>
              </a:spcBef>
              <a:spcAft>
                <a:spcPts val="600"/>
              </a:spcAft>
              <a:defRPr sz="1400"/>
            </a:lvl1pPr>
            <a:lvl2pPr marL="465138" indent="-233363">
              <a:lnSpc>
                <a:spcPct val="100000"/>
              </a:lnSpc>
              <a:spcBef>
                <a:spcPts val="0"/>
              </a:spcBef>
              <a:spcAft>
                <a:spcPts val="600"/>
              </a:spcAft>
              <a:buFont typeface="System Font Regular"/>
              <a:buChar char="–"/>
              <a:tabLst/>
              <a:defRPr sz="1200"/>
            </a:lvl2pPr>
            <a:lvl3pPr marL="687388" indent="-222250">
              <a:lnSpc>
                <a:spcPct val="100000"/>
              </a:lnSpc>
              <a:spcBef>
                <a:spcPts val="0"/>
              </a:spcBef>
              <a:spcAft>
                <a:spcPts val="600"/>
              </a:spcAft>
              <a:tabLst/>
              <a:defRPr sz="1100"/>
            </a:lvl3pPr>
            <a:lvl4pPr>
              <a:defRPr sz="1050"/>
            </a:lvl4pPr>
            <a:lvl5pPr>
              <a:defRPr sz="1050"/>
            </a:lvl5pPr>
          </a:lstStyle>
          <a:p>
            <a:pPr lvl="0"/>
            <a:r>
              <a:rPr lang="en-US"/>
              <a:t>Click to 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7F03C41B-7953-ECCE-44CB-BF1F0F8B0B54}"/>
              </a:ext>
            </a:extLst>
          </p:cNvPr>
          <p:cNvSpPr>
            <a:spLocks noGrp="1"/>
          </p:cNvSpPr>
          <p:nvPr>
            <p:ph type="body" sz="quarter" idx="19"/>
          </p:nvPr>
        </p:nvSpPr>
        <p:spPr>
          <a:xfrm>
            <a:off x="380999" y="1123855"/>
            <a:ext cx="5611237" cy="350283"/>
          </a:xfrm>
        </p:spPr>
        <p:txBody>
          <a:bodyPr anchor="ctr">
            <a:normAutofit/>
          </a:bodyPr>
          <a:lstStyle>
            <a:lvl1pPr marL="0" indent="0" algn="ctr">
              <a:lnSpc>
                <a:spcPct val="100000"/>
              </a:lnSpc>
              <a:spcBef>
                <a:spcPts val="0"/>
              </a:spcBef>
              <a:spcAft>
                <a:spcPts val="0"/>
              </a:spcAft>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Text Placeholder 10">
            <a:extLst>
              <a:ext uri="{FF2B5EF4-FFF2-40B4-BE49-F238E27FC236}">
                <a16:creationId xmlns:a16="http://schemas.microsoft.com/office/drawing/2014/main" id="{0C2582B1-1E99-5890-0CD5-62DFFE6F7D03}"/>
              </a:ext>
            </a:extLst>
          </p:cNvPr>
          <p:cNvSpPr>
            <a:spLocks noGrp="1"/>
          </p:cNvSpPr>
          <p:nvPr>
            <p:ph type="body" sz="quarter" idx="20"/>
          </p:nvPr>
        </p:nvSpPr>
        <p:spPr>
          <a:xfrm>
            <a:off x="6199767" y="1123855"/>
            <a:ext cx="5611234" cy="350283"/>
          </a:xfrm>
        </p:spPr>
        <p:txBody>
          <a:bodyPr anchor="ctr">
            <a:normAutofit/>
          </a:bodyPr>
          <a:lstStyle>
            <a:lvl1pPr marL="0" indent="0" algn="ctr">
              <a:lnSpc>
                <a:spcPct val="100000"/>
              </a:lnSpc>
              <a:spcBef>
                <a:spcPts val="0"/>
              </a:spcBef>
              <a:spcAft>
                <a:spcPts val="0"/>
              </a:spcAft>
              <a:buNone/>
              <a:defRPr sz="14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663637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6A3D5-A6C5-14FC-5030-ED621B00409C}"/>
              </a:ext>
            </a:extLst>
          </p:cNvPr>
          <p:cNvSpPr>
            <a:spLocks noGrp="1"/>
          </p:cNvSpPr>
          <p:nvPr>
            <p:ph type="title"/>
          </p:nvPr>
        </p:nvSpPr>
        <p:spPr/>
        <p:txBody>
          <a:bodyPr>
            <a:noAutofit/>
          </a:bodyPr>
          <a:lstStyle>
            <a:lvl1pPr>
              <a:lnSpc>
                <a:spcPct val="100000"/>
              </a:lnSpc>
              <a:defRPr sz="2600" b="1"/>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470080-0301-4D8D-9A13-7BF4CD732879}"/>
              </a:ext>
            </a:extLst>
          </p:cNvPr>
          <p:cNvSpPr>
            <a:spLocks noGrp="1"/>
          </p:cNvSpPr>
          <p:nvPr>
            <p:ph sz="half" idx="1"/>
          </p:nvPr>
        </p:nvSpPr>
        <p:spPr>
          <a:xfrm>
            <a:off x="381000" y="1322625"/>
            <a:ext cx="5637784" cy="4673433"/>
          </a:xfrm>
        </p:spPr>
        <p:txBody>
          <a:bodyPr>
            <a:normAutofit/>
          </a:bodyPr>
          <a:lstStyle>
            <a:lvl1pPr>
              <a:lnSpc>
                <a:spcPct val="100000"/>
              </a:lnSpc>
              <a:spcBef>
                <a:spcPts val="0"/>
              </a:spcBef>
              <a:spcAft>
                <a:spcPts val="600"/>
              </a:spcAft>
              <a:defRPr sz="1800"/>
            </a:lvl1pPr>
            <a:lvl2pPr>
              <a:lnSpc>
                <a:spcPct val="100000"/>
              </a:lnSpc>
              <a:spcBef>
                <a:spcPts val="0"/>
              </a:spcBef>
              <a:spcAft>
                <a:spcPts val="600"/>
              </a:spcAft>
              <a:defRPr sz="1600"/>
            </a:lvl2pPr>
            <a:lvl3pPr>
              <a:lnSpc>
                <a:spcPct val="100000"/>
              </a:lnSpc>
              <a:spcBef>
                <a:spcPts val="0"/>
              </a:spcBef>
              <a:spcAft>
                <a:spcPts val="600"/>
              </a:spcAft>
              <a:defRPr sz="1400"/>
            </a:lvl3pPr>
            <a:lvl4pPr>
              <a:lnSpc>
                <a:spcPct val="100000"/>
              </a:lnSpc>
              <a:spcBef>
                <a:spcPts val="0"/>
              </a:spcBef>
              <a:spcAft>
                <a:spcPts val="600"/>
              </a:spcAft>
              <a:defRPr sz="1200"/>
            </a:lvl4pPr>
            <a:lvl5pPr>
              <a:lnSpc>
                <a:spcPct val="100000"/>
              </a:lnSpc>
              <a:spcBef>
                <a:spcPts val="0"/>
              </a:spcBef>
              <a:spcAft>
                <a:spcPts val="6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5200364-B625-9CF8-A31B-D08471621835}"/>
              </a:ext>
            </a:extLst>
          </p:cNvPr>
          <p:cNvSpPr>
            <a:spLocks noGrp="1"/>
          </p:cNvSpPr>
          <p:nvPr>
            <p:ph sz="half" idx="2"/>
          </p:nvPr>
        </p:nvSpPr>
        <p:spPr>
          <a:xfrm>
            <a:off x="6173218" y="1322625"/>
            <a:ext cx="5637784" cy="4673433"/>
          </a:xfrm>
        </p:spPr>
        <p:txBody>
          <a:bodyPr>
            <a:normAutofit/>
          </a:bodyPr>
          <a:lstStyle>
            <a:lvl1pPr>
              <a:lnSpc>
                <a:spcPct val="100000"/>
              </a:lnSpc>
              <a:spcBef>
                <a:spcPts val="0"/>
              </a:spcBef>
              <a:spcAft>
                <a:spcPts val="600"/>
              </a:spcAft>
              <a:defRPr sz="1800"/>
            </a:lvl1pPr>
            <a:lvl2pPr>
              <a:lnSpc>
                <a:spcPct val="100000"/>
              </a:lnSpc>
              <a:spcBef>
                <a:spcPts val="0"/>
              </a:spcBef>
              <a:spcAft>
                <a:spcPts val="600"/>
              </a:spcAft>
              <a:defRPr sz="1600"/>
            </a:lvl2pPr>
            <a:lvl3pPr>
              <a:lnSpc>
                <a:spcPct val="100000"/>
              </a:lnSpc>
              <a:spcBef>
                <a:spcPts val="0"/>
              </a:spcBef>
              <a:spcAft>
                <a:spcPts val="600"/>
              </a:spcAft>
              <a:defRPr sz="1400"/>
            </a:lvl3pPr>
            <a:lvl4pPr>
              <a:lnSpc>
                <a:spcPct val="100000"/>
              </a:lnSpc>
              <a:spcBef>
                <a:spcPts val="0"/>
              </a:spcBef>
              <a:spcAft>
                <a:spcPts val="600"/>
              </a:spcAft>
              <a:defRPr sz="1200"/>
            </a:lvl4pPr>
            <a:lvl5pPr>
              <a:lnSpc>
                <a:spcPct val="100000"/>
              </a:lnSpc>
              <a:spcBef>
                <a:spcPts val="0"/>
              </a:spcBef>
              <a:spcAft>
                <a:spcPts val="600"/>
              </a:spcAf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A9B08614-DF8E-31F7-BC79-CF26907D489F}"/>
              </a:ext>
            </a:extLst>
          </p:cNvPr>
          <p:cNvSpPr>
            <a:spLocks noGrp="1"/>
          </p:cNvSpPr>
          <p:nvPr>
            <p:ph type="sldNum" sz="quarter" idx="12"/>
          </p:nvPr>
        </p:nvSpPr>
        <p:spPr/>
        <p:txBody>
          <a:bodyPr/>
          <a:lstStyle/>
          <a:p>
            <a:fld id="{AE577F39-B882-FB4F-BD46-95C2A231B68A}" type="slidenum">
              <a:rPr lang="en-US" smtClean="0"/>
              <a:t>‹#›</a:t>
            </a:fld>
            <a:endParaRPr lang="en-US" dirty="0"/>
          </a:p>
        </p:txBody>
      </p:sp>
    </p:spTree>
    <p:extLst>
      <p:ext uri="{BB962C8B-B14F-4D97-AF65-F5344CB8AC3E}">
        <p14:creationId xmlns:p14="http://schemas.microsoft.com/office/powerpoint/2010/main" val="2994581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523A54-CD59-5B9F-F0A5-2D299C4AB7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1" y="0"/>
            <a:ext cx="12192001" cy="6858001"/>
          </a:xfrm>
          <a:prstGeom prst="rect">
            <a:avLst/>
          </a:prstGeom>
        </p:spPr>
      </p:pic>
      <p:sp>
        <p:nvSpPr>
          <p:cNvPr id="2" name="Title 1">
            <a:extLst>
              <a:ext uri="{FF2B5EF4-FFF2-40B4-BE49-F238E27FC236}">
                <a16:creationId xmlns:a16="http://schemas.microsoft.com/office/drawing/2014/main" id="{E8D5B718-586D-11BA-24E4-CE3EFB3E7A87}"/>
              </a:ext>
            </a:extLst>
          </p:cNvPr>
          <p:cNvSpPr>
            <a:spLocks noGrp="1"/>
          </p:cNvSpPr>
          <p:nvPr>
            <p:ph type="title"/>
          </p:nvPr>
        </p:nvSpPr>
        <p:spPr>
          <a:xfrm>
            <a:off x="381000" y="715793"/>
            <a:ext cx="7615136" cy="5257800"/>
          </a:xfrm>
        </p:spPr>
        <p:txBody>
          <a:bodyPr>
            <a:noAutofit/>
          </a:bodyPr>
          <a:lstStyle>
            <a:lvl1pPr>
              <a:lnSpc>
                <a:spcPct val="100000"/>
              </a:lnSpc>
              <a:defRPr b="0">
                <a:solidFill>
                  <a:schemeClr val="bg1"/>
                </a:solidFill>
              </a:defRPr>
            </a:lvl1pPr>
          </a:lstStyle>
          <a:p>
            <a:r>
              <a:rPr lang="en-US" noProof="0"/>
              <a:t>Click to edit Master title style</a:t>
            </a:r>
            <a:endParaRPr lang="en-US" noProof="0" dirty="0"/>
          </a:p>
        </p:txBody>
      </p:sp>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lvl1pPr>
              <a:defRPr>
                <a:solidFill>
                  <a:schemeClr val="bg1"/>
                </a:solidFill>
              </a:defRPr>
            </a:lvl1pPr>
          </a:lstStyle>
          <a:p>
            <a:fld id="{AE577F39-B882-FB4F-BD46-95C2A231B68A}" type="slidenum">
              <a:rPr lang="en-US" smtClean="0"/>
              <a:pPr/>
              <a:t>‹#›</a:t>
            </a:fld>
            <a:endParaRPr lang="en-US" dirty="0"/>
          </a:p>
        </p:txBody>
      </p:sp>
      <p:sp>
        <p:nvSpPr>
          <p:cNvPr id="6" name="TextBox 5">
            <a:extLst>
              <a:ext uri="{FF2B5EF4-FFF2-40B4-BE49-F238E27FC236}">
                <a16:creationId xmlns:a16="http://schemas.microsoft.com/office/drawing/2014/main" id="{8170F119-00DD-D0B1-20E9-BFCECB2639ED}"/>
              </a:ext>
            </a:extLst>
          </p:cNvPr>
          <p:cNvSpPr txBox="1"/>
          <p:nvPr userDrawn="1"/>
        </p:nvSpPr>
        <p:spPr>
          <a:xfrm>
            <a:off x="381000" y="6482369"/>
            <a:ext cx="1170709" cy="301756"/>
          </a:xfrm>
          <a:prstGeom prst="rect">
            <a:avLst/>
          </a:prstGeom>
          <a:noFill/>
        </p:spPr>
        <p:txBody>
          <a:bodyPr wrap="none" lIns="0" rtlCol="0" anchor="ctr">
            <a:noAutofit/>
          </a:bodyPr>
          <a:lstStyle/>
          <a:p>
            <a:r>
              <a:rPr lang="en-US" sz="850" dirty="0">
                <a:solidFill>
                  <a:schemeClr val="bg1"/>
                </a:solidFill>
              </a:rPr>
              <a:t>hcltech.com</a:t>
            </a:r>
          </a:p>
        </p:txBody>
      </p:sp>
    </p:spTree>
    <p:extLst>
      <p:ext uri="{BB962C8B-B14F-4D97-AF65-F5344CB8AC3E}">
        <p14:creationId xmlns:p14="http://schemas.microsoft.com/office/powerpoint/2010/main" val="29155370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F9EBA6-F808-C3B8-DF34-F6ADB033845F}"/>
              </a:ext>
            </a:extLst>
          </p:cNvPr>
          <p:cNvPicPr>
            <a:picLocks noChangeAspect="1"/>
          </p:cNvPicPr>
          <p:nvPr userDrawn="1"/>
        </p:nvPicPr>
        <p:blipFill rotWithShape="1">
          <a:blip r:embed="rId2"/>
          <a:srcRect l="1201" t="1403" r="911" b="1403"/>
          <a:stretch/>
        </p:blipFill>
        <p:spPr>
          <a:xfrm>
            <a:off x="-1" y="0"/>
            <a:ext cx="12192001" cy="6858000"/>
          </a:xfrm>
          <a:prstGeom prst="rect">
            <a:avLst/>
          </a:prstGeom>
        </p:spPr>
      </p:pic>
      <p:sp>
        <p:nvSpPr>
          <p:cNvPr id="2" name="Title 1">
            <a:extLst>
              <a:ext uri="{FF2B5EF4-FFF2-40B4-BE49-F238E27FC236}">
                <a16:creationId xmlns:a16="http://schemas.microsoft.com/office/drawing/2014/main" id="{E8D5B718-586D-11BA-24E4-CE3EFB3E7A87}"/>
              </a:ext>
            </a:extLst>
          </p:cNvPr>
          <p:cNvSpPr>
            <a:spLocks noGrp="1"/>
          </p:cNvSpPr>
          <p:nvPr>
            <p:ph type="title"/>
          </p:nvPr>
        </p:nvSpPr>
        <p:spPr>
          <a:xfrm>
            <a:off x="381000" y="569879"/>
            <a:ext cx="7615136" cy="5257800"/>
          </a:xfrm>
        </p:spPr>
        <p:txBody>
          <a:bodyPr>
            <a:noAutofit/>
          </a:bodyPr>
          <a:lstStyle>
            <a:lvl1pPr>
              <a:lnSpc>
                <a:spcPct val="100000"/>
              </a:lnSpc>
              <a:defRPr b="0">
                <a:solidFill>
                  <a:schemeClr val="tx1"/>
                </a:solidFill>
              </a:defRPr>
            </a:lvl1pPr>
          </a:lstStyle>
          <a:p>
            <a:r>
              <a:rPr lang="en-US" noProof="0"/>
              <a:t>Click to edit Master title style</a:t>
            </a:r>
            <a:endParaRPr lang="en-US" noProof="0" dirty="0"/>
          </a:p>
        </p:txBody>
      </p:sp>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p>
            <a:fld id="{AE577F39-B882-FB4F-BD46-95C2A231B68A}" type="slidenum">
              <a:rPr lang="en-US" smtClean="0"/>
              <a:t>‹#›</a:t>
            </a:fld>
            <a:endParaRPr lang="en-US" dirty="0"/>
          </a:p>
        </p:txBody>
      </p:sp>
      <p:sp>
        <p:nvSpPr>
          <p:cNvPr id="6" name="TextBox 5">
            <a:extLst>
              <a:ext uri="{FF2B5EF4-FFF2-40B4-BE49-F238E27FC236}">
                <a16:creationId xmlns:a16="http://schemas.microsoft.com/office/drawing/2014/main" id="{3E1DB71A-057C-0E20-6E46-300933CAF482}"/>
              </a:ext>
            </a:extLst>
          </p:cNvPr>
          <p:cNvSpPr txBox="1"/>
          <p:nvPr userDrawn="1"/>
        </p:nvSpPr>
        <p:spPr>
          <a:xfrm>
            <a:off x="381000" y="6482369"/>
            <a:ext cx="1170709" cy="301756"/>
          </a:xfrm>
          <a:prstGeom prst="rect">
            <a:avLst/>
          </a:prstGeom>
          <a:noFill/>
        </p:spPr>
        <p:txBody>
          <a:bodyPr wrap="none" lIns="0" rtlCol="0" anchor="ctr">
            <a:noAutofit/>
          </a:bodyPr>
          <a:lstStyle/>
          <a:p>
            <a:r>
              <a:rPr lang="en-US" sz="850" dirty="0"/>
              <a:t>hcltech.com</a:t>
            </a:r>
          </a:p>
        </p:txBody>
      </p:sp>
    </p:spTree>
    <p:extLst>
      <p:ext uri="{BB962C8B-B14F-4D97-AF65-F5344CB8AC3E}">
        <p14:creationId xmlns:p14="http://schemas.microsoft.com/office/powerpoint/2010/main" val="3288110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523A54-CD59-5B9F-F0A5-2D299C4AB7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1" y="0"/>
            <a:ext cx="12192001" cy="6858001"/>
          </a:xfrm>
          <a:prstGeom prst="rect">
            <a:avLst/>
          </a:prstGeom>
        </p:spPr>
      </p:pic>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lvl1pPr>
              <a:defRPr>
                <a:solidFill>
                  <a:schemeClr val="bg1"/>
                </a:solidFill>
              </a:defRPr>
            </a:lvl1pPr>
          </a:lstStyle>
          <a:p>
            <a:fld id="{AE577F39-B882-FB4F-BD46-95C2A231B68A}" type="slidenum">
              <a:rPr lang="en-US" smtClean="0"/>
              <a:pPr/>
              <a:t>‹#›</a:t>
            </a:fld>
            <a:endParaRPr lang="en-US" dirty="0"/>
          </a:p>
        </p:txBody>
      </p:sp>
      <p:sp>
        <p:nvSpPr>
          <p:cNvPr id="4" name="Title 1">
            <a:extLst>
              <a:ext uri="{FF2B5EF4-FFF2-40B4-BE49-F238E27FC236}">
                <a16:creationId xmlns:a16="http://schemas.microsoft.com/office/drawing/2014/main" id="{334E8E2C-E7DF-06FF-EEB0-118CD0AC185D}"/>
              </a:ext>
            </a:extLst>
          </p:cNvPr>
          <p:cNvSpPr>
            <a:spLocks noGrp="1"/>
          </p:cNvSpPr>
          <p:nvPr>
            <p:ph type="title"/>
          </p:nvPr>
        </p:nvSpPr>
        <p:spPr>
          <a:xfrm>
            <a:off x="381000" y="156411"/>
            <a:ext cx="11430000" cy="478537"/>
          </a:xfrm>
        </p:spPr>
        <p:txBody>
          <a:bodyPr>
            <a:noAutofit/>
          </a:bodyPr>
          <a:lstStyle>
            <a:lvl1pPr>
              <a:lnSpc>
                <a:spcPct val="100000"/>
              </a:lnSpc>
              <a:spcBef>
                <a:spcPts val="0"/>
              </a:spcBef>
              <a:defRPr sz="2600" b="1">
                <a:solidFill>
                  <a:schemeClr val="bg1"/>
                </a:solidFill>
              </a:defRPr>
            </a:lvl1pPr>
          </a:lstStyle>
          <a:p>
            <a:r>
              <a:rPr lang="en-US"/>
              <a:t>Click to edit Master title style</a:t>
            </a:r>
            <a:endParaRPr lang="en-US" dirty="0"/>
          </a:p>
        </p:txBody>
      </p:sp>
      <p:sp>
        <p:nvSpPr>
          <p:cNvPr id="6" name="Text Placeholder 4">
            <a:extLst>
              <a:ext uri="{FF2B5EF4-FFF2-40B4-BE49-F238E27FC236}">
                <a16:creationId xmlns:a16="http://schemas.microsoft.com/office/drawing/2014/main" id="{E6BB50D8-99FE-FAC3-A32D-2F4B26D957F4}"/>
              </a:ext>
            </a:extLst>
          </p:cNvPr>
          <p:cNvSpPr>
            <a:spLocks noGrp="1"/>
          </p:cNvSpPr>
          <p:nvPr>
            <p:ph type="body" sz="quarter" idx="13"/>
          </p:nvPr>
        </p:nvSpPr>
        <p:spPr>
          <a:xfrm>
            <a:off x="381000" y="634948"/>
            <a:ext cx="11430000" cy="350283"/>
          </a:xfrm>
        </p:spPr>
        <p:txBody>
          <a:bodyPr lIns="0" anchor="ctr">
            <a:noAutofit/>
          </a:bodyPr>
          <a:lstStyle>
            <a:lvl1pPr marL="0" indent="0">
              <a:lnSpc>
                <a:spcPct val="100000"/>
              </a:lnSpc>
              <a:spcBef>
                <a:spcPts val="0"/>
              </a:spcBef>
              <a:buNone/>
              <a:defRPr sz="2000">
                <a:solidFill>
                  <a:schemeClr val="accent5"/>
                </a:solidFill>
              </a:defRPr>
            </a:lvl1pPr>
          </a:lstStyle>
          <a:p>
            <a:pPr lvl="0"/>
            <a:r>
              <a:rPr lang="en-US"/>
              <a:t>Click to edit Master text styles</a:t>
            </a:r>
          </a:p>
        </p:txBody>
      </p:sp>
      <p:sp>
        <p:nvSpPr>
          <p:cNvPr id="7" name="TextBox 6">
            <a:extLst>
              <a:ext uri="{FF2B5EF4-FFF2-40B4-BE49-F238E27FC236}">
                <a16:creationId xmlns:a16="http://schemas.microsoft.com/office/drawing/2014/main" id="{6F6DADF2-C89F-4914-7796-70E68BC81BAE}"/>
              </a:ext>
            </a:extLst>
          </p:cNvPr>
          <p:cNvSpPr txBox="1"/>
          <p:nvPr userDrawn="1"/>
        </p:nvSpPr>
        <p:spPr>
          <a:xfrm>
            <a:off x="381000" y="6482369"/>
            <a:ext cx="1170709" cy="301756"/>
          </a:xfrm>
          <a:prstGeom prst="rect">
            <a:avLst/>
          </a:prstGeom>
          <a:noFill/>
        </p:spPr>
        <p:txBody>
          <a:bodyPr wrap="none" lIns="0" rtlCol="0" anchor="ctr">
            <a:noAutofit/>
          </a:bodyPr>
          <a:lstStyle/>
          <a:p>
            <a:r>
              <a:rPr lang="en-US" sz="850" dirty="0">
                <a:solidFill>
                  <a:schemeClr val="bg1"/>
                </a:solidFill>
              </a:rPr>
              <a:t>hcltech.com</a:t>
            </a:r>
          </a:p>
        </p:txBody>
      </p:sp>
    </p:spTree>
    <p:extLst>
      <p:ext uri="{BB962C8B-B14F-4D97-AF65-F5344CB8AC3E}">
        <p14:creationId xmlns:p14="http://schemas.microsoft.com/office/powerpoint/2010/main" val="31047530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4C788F-8730-0FB0-DF0A-3899AC816606}"/>
              </a:ext>
            </a:extLst>
          </p:cNvPr>
          <p:cNvPicPr>
            <a:picLocks noChangeAspect="1"/>
          </p:cNvPicPr>
          <p:nvPr userDrawn="1"/>
        </p:nvPicPr>
        <p:blipFill rotWithShape="1">
          <a:blip r:embed="rId2"/>
          <a:srcRect l="1201" t="1403" r="911" b="1403"/>
          <a:stretch/>
        </p:blipFill>
        <p:spPr>
          <a:xfrm>
            <a:off x="-1" y="0"/>
            <a:ext cx="12192001" cy="6858000"/>
          </a:xfrm>
          <a:prstGeom prst="rect">
            <a:avLst/>
          </a:prstGeom>
        </p:spPr>
      </p:pic>
      <p:sp>
        <p:nvSpPr>
          <p:cNvPr id="5" name="Slide Number Placeholder 4">
            <a:extLst>
              <a:ext uri="{FF2B5EF4-FFF2-40B4-BE49-F238E27FC236}">
                <a16:creationId xmlns:a16="http://schemas.microsoft.com/office/drawing/2014/main" id="{33AB7788-226C-A65B-8EB0-D6F16CACB4CC}"/>
              </a:ext>
            </a:extLst>
          </p:cNvPr>
          <p:cNvSpPr>
            <a:spLocks noGrp="1"/>
          </p:cNvSpPr>
          <p:nvPr>
            <p:ph type="sldNum" sz="quarter" idx="12"/>
          </p:nvPr>
        </p:nvSpPr>
        <p:spPr/>
        <p:txBody>
          <a:bodyPr/>
          <a:lstStyle/>
          <a:p>
            <a:fld id="{AE577F39-B882-FB4F-BD46-95C2A231B68A}" type="slidenum">
              <a:rPr lang="en-US" smtClean="0"/>
              <a:t>‹#›</a:t>
            </a:fld>
            <a:endParaRPr lang="en-US" dirty="0"/>
          </a:p>
        </p:txBody>
      </p:sp>
      <p:sp>
        <p:nvSpPr>
          <p:cNvPr id="3" name="Title 1">
            <a:extLst>
              <a:ext uri="{FF2B5EF4-FFF2-40B4-BE49-F238E27FC236}">
                <a16:creationId xmlns:a16="http://schemas.microsoft.com/office/drawing/2014/main" id="{4EEE3A13-125A-2ED5-F493-80507640F2A9}"/>
              </a:ext>
            </a:extLst>
          </p:cNvPr>
          <p:cNvSpPr>
            <a:spLocks noGrp="1"/>
          </p:cNvSpPr>
          <p:nvPr>
            <p:ph type="title"/>
          </p:nvPr>
        </p:nvSpPr>
        <p:spPr>
          <a:xfrm>
            <a:off x="381000" y="156411"/>
            <a:ext cx="11430000" cy="478537"/>
          </a:xfrm>
        </p:spPr>
        <p:txBody>
          <a:bodyPr>
            <a:noAutofit/>
          </a:bodyPr>
          <a:lstStyle>
            <a:lvl1pPr>
              <a:lnSpc>
                <a:spcPct val="100000"/>
              </a:lnSpc>
              <a:spcBef>
                <a:spcPts val="0"/>
              </a:spcBef>
              <a:defRPr sz="2600" b="1"/>
            </a:lvl1pPr>
          </a:lstStyle>
          <a:p>
            <a:r>
              <a:rPr lang="en-US"/>
              <a:t>Click to edit Master title style</a:t>
            </a:r>
            <a:endParaRPr lang="en-US" dirty="0"/>
          </a:p>
        </p:txBody>
      </p:sp>
      <p:sp>
        <p:nvSpPr>
          <p:cNvPr id="6" name="Text Placeholder 4">
            <a:extLst>
              <a:ext uri="{FF2B5EF4-FFF2-40B4-BE49-F238E27FC236}">
                <a16:creationId xmlns:a16="http://schemas.microsoft.com/office/drawing/2014/main" id="{8611EF04-AF35-9EAA-13D4-B71D9B7C1D30}"/>
              </a:ext>
            </a:extLst>
          </p:cNvPr>
          <p:cNvSpPr>
            <a:spLocks noGrp="1"/>
          </p:cNvSpPr>
          <p:nvPr>
            <p:ph type="body" sz="quarter" idx="13"/>
          </p:nvPr>
        </p:nvSpPr>
        <p:spPr>
          <a:xfrm>
            <a:off x="381000" y="634948"/>
            <a:ext cx="11430000" cy="350283"/>
          </a:xfrm>
        </p:spPr>
        <p:txBody>
          <a:bodyPr lIns="0" anchor="ctr">
            <a:no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7" name="TextBox 6">
            <a:extLst>
              <a:ext uri="{FF2B5EF4-FFF2-40B4-BE49-F238E27FC236}">
                <a16:creationId xmlns:a16="http://schemas.microsoft.com/office/drawing/2014/main" id="{9B1174C3-D9BE-8BCE-706A-EAA7C933B5F0}"/>
              </a:ext>
            </a:extLst>
          </p:cNvPr>
          <p:cNvSpPr txBox="1"/>
          <p:nvPr userDrawn="1"/>
        </p:nvSpPr>
        <p:spPr>
          <a:xfrm>
            <a:off x="381000" y="6482369"/>
            <a:ext cx="1170709" cy="301756"/>
          </a:xfrm>
          <a:prstGeom prst="rect">
            <a:avLst/>
          </a:prstGeom>
          <a:noFill/>
        </p:spPr>
        <p:txBody>
          <a:bodyPr wrap="none" lIns="0" rtlCol="0" anchor="ctr">
            <a:noAutofit/>
          </a:bodyPr>
          <a:lstStyle/>
          <a:p>
            <a:r>
              <a:rPr lang="en-US" sz="850" dirty="0"/>
              <a:t>hcltech.com</a:t>
            </a:r>
          </a:p>
        </p:txBody>
      </p:sp>
    </p:spTree>
    <p:extLst>
      <p:ext uri="{BB962C8B-B14F-4D97-AF65-F5344CB8AC3E}">
        <p14:creationId xmlns:p14="http://schemas.microsoft.com/office/powerpoint/2010/main" val="29570292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67B7475-C31D-618A-0468-7410D8EB2780}"/>
              </a:ext>
            </a:extLst>
          </p:cNvPr>
          <p:cNvSpPr>
            <a:spLocks noGrp="1"/>
          </p:cNvSpPr>
          <p:nvPr>
            <p:ph type="pic" idx="1"/>
          </p:nvPr>
        </p:nvSpPr>
        <p:spPr>
          <a:xfrm>
            <a:off x="5327566" y="1138405"/>
            <a:ext cx="6864434" cy="4873625"/>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733466A6-B278-5681-E6AC-C5D6FFABD275}"/>
              </a:ext>
            </a:extLst>
          </p:cNvPr>
          <p:cNvSpPr>
            <a:spLocks noGrp="1"/>
          </p:cNvSpPr>
          <p:nvPr>
            <p:ph type="body" sz="half" idx="2"/>
          </p:nvPr>
        </p:nvSpPr>
        <p:spPr>
          <a:xfrm>
            <a:off x="381000" y="1104900"/>
            <a:ext cx="4732421" cy="4907130"/>
          </a:xfrm>
        </p:spPr>
        <p:txBody>
          <a:bodyPr>
            <a:noAutofit/>
          </a:bodyPr>
          <a:lstStyle>
            <a:lvl1pPr marL="0" indent="0">
              <a:lnSpc>
                <a:spcPct val="100000"/>
              </a:lnSpc>
              <a:spcBef>
                <a:spcPts val="400"/>
              </a:spcBef>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B948E82-CF1F-7AD0-5C0F-902244A832FF}"/>
              </a:ext>
            </a:extLst>
          </p:cNvPr>
          <p:cNvSpPr>
            <a:spLocks noGrp="1"/>
          </p:cNvSpPr>
          <p:nvPr>
            <p:ph type="sldNum" sz="quarter" idx="12"/>
          </p:nvPr>
        </p:nvSpPr>
        <p:spPr/>
        <p:txBody>
          <a:bodyPr/>
          <a:lstStyle/>
          <a:p>
            <a:fld id="{AE577F39-B882-FB4F-BD46-95C2A231B68A}" type="slidenum">
              <a:rPr lang="en-US" smtClean="0"/>
              <a:t>‹#›</a:t>
            </a:fld>
            <a:endParaRPr lang="en-US" dirty="0"/>
          </a:p>
        </p:txBody>
      </p:sp>
      <p:sp>
        <p:nvSpPr>
          <p:cNvPr id="5" name="Title 1">
            <a:extLst>
              <a:ext uri="{FF2B5EF4-FFF2-40B4-BE49-F238E27FC236}">
                <a16:creationId xmlns:a16="http://schemas.microsoft.com/office/drawing/2014/main" id="{7BBBBC94-785A-BBA9-BD5E-9D56D04CF67E}"/>
              </a:ext>
            </a:extLst>
          </p:cNvPr>
          <p:cNvSpPr>
            <a:spLocks noGrp="1"/>
          </p:cNvSpPr>
          <p:nvPr>
            <p:ph type="title"/>
          </p:nvPr>
        </p:nvSpPr>
        <p:spPr>
          <a:xfrm>
            <a:off x="381000" y="156411"/>
            <a:ext cx="11430000" cy="478537"/>
          </a:xfrm>
        </p:spPr>
        <p:txBody>
          <a:bodyPr>
            <a:noAutofit/>
          </a:bodyPr>
          <a:lstStyle>
            <a:lvl1pPr>
              <a:lnSpc>
                <a:spcPct val="100000"/>
              </a:lnSpc>
              <a:spcBef>
                <a:spcPts val="0"/>
              </a:spcBef>
              <a:defRPr sz="2600" b="0"/>
            </a:lvl1pPr>
          </a:lstStyle>
          <a:p>
            <a:r>
              <a:rPr lang="en-US"/>
              <a:t>Click to edit Master title style</a:t>
            </a:r>
            <a:endParaRPr lang="en-US" dirty="0"/>
          </a:p>
        </p:txBody>
      </p:sp>
      <p:sp>
        <p:nvSpPr>
          <p:cNvPr id="6" name="Text Placeholder 4">
            <a:extLst>
              <a:ext uri="{FF2B5EF4-FFF2-40B4-BE49-F238E27FC236}">
                <a16:creationId xmlns:a16="http://schemas.microsoft.com/office/drawing/2014/main" id="{918A7632-8104-98F3-7496-5A559317F588}"/>
              </a:ext>
            </a:extLst>
          </p:cNvPr>
          <p:cNvSpPr>
            <a:spLocks noGrp="1"/>
          </p:cNvSpPr>
          <p:nvPr>
            <p:ph type="body" sz="quarter" idx="13"/>
          </p:nvPr>
        </p:nvSpPr>
        <p:spPr>
          <a:xfrm>
            <a:off x="381000" y="634948"/>
            <a:ext cx="11430000" cy="350283"/>
          </a:xfrm>
        </p:spPr>
        <p:txBody>
          <a:bodyPr lIns="0" anchor="ctr">
            <a:no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871138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8E95E2-B005-8F55-BF5C-0C96A475DE56}"/>
              </a:ext>
            </a:extLst>
          </p:cNvPr>
          <p:cNvSpPr/>
          <p:nvPr userDrawn="1"/>
        </p:nvSpPr>
        <p:spPr>
          <a:xfrm>
            <a:off x="185195" y="6550755"/>
            <a:ext cx="1979271" cy="30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6">
            <a:extLst>
              <a:ext uri="{FF2B5EF4-FFF2-40B4-BE49-F238E27FC236}">
                <a16:creationId xmlns:a16="http://schemas.microsoft.com/office/drawing/2014/main" id="{880A36BA-D025-C0CF-C7F8-ACFBF209A642}"/>
              </a:ext>
            </a:extLst>
          </p:cNvPr>
          <p:cNvSpPr>
            <a:spLocks noGrp="1"/>
          </p:cNvSpPr>
          <p:nvPr>
            <p:ph type="pic" sz="quarter" idx="14"/>
          </p:nvPr>
        </p:nvSpPr>
        <p:spPr>
          <a:xfrm>
            <a:off x="6923088" y="0"/>
            <a:ext cx="5268912" cy="4854575"/>
          </a:xfrm>
          <a:prstGeom prst="roundRect">
            <a:avLst>
              <a:gd name="adj" fmla="val 495"/>
            </a:avLst>
          </a:prstGeom>
          <a:noFill/>
        </p:spPr>
        <p:txBody>
          <a:bodyPr>
            <a:normAutofit/>
          </a:bodyPr>
          <a:lstStyle>
            <a:lvl1pPr>
              <a:defRPr sz="1100"/>
            </a:lvl1pPr>
          </a:lstStyle>
          <a:p>
            <a:r>
              <a:rPr lang="en-US" dirty="0"/>
              <a:t>Click icon to add picture</a:t>
            </a:r>
          </a:p>
        </p:txBody>
      </p:sp>
      <p:pic>
        <p:nvPicPr>
          <p:cNvPr id="8" name="Picture 7">
            <a:extLst>
              <a:ext uri="{FF2B5EF4-FFF2-40B4-BE49-F238E27FC236}">
                <a16:creationId xmlns:a16="http://schemas.microsoft.com/office/drawing/2014/main" id="{3C83EE17-FAA0-BBEE-0427-9C98ACF9728A}"/>
              </a:ext>
            </a:extLst>
          </p:cNvPr>
          <p:cNvPicPr>
            <a:picLocks noChangeAspect="1"/>
          </p:cNvPicPr>
          <p:nvPr/>
        </p:nvPicPr>
        <p:blipFill>
          <a:blip r:embed="rId2"/>
          <a:stretch>
            <a:fillRect/>
          </a:stretch>
        </p:blipFill>
        <p:spPr>
          <a:xfrm>
            <a:off x="384693" y="361761"/>
            <a:ext cx="4246585" cy="458550"/>
          </a:xfrm>
          <a:prstGeom prst="rect">
            <a:avLst/>
          </a:prstGeom>
        </p:spPr>
      </p:pic>
      <p:pic>
        <p:nvPicPr>
          <p:cNvPr id="5" name="Picture 4">
            <a:extLst>
              <a:ext uri="{FF2B5EF4-FFF2-40B4-BE49-F238E27FC236}">
                <a16:creationId xmlns:a16="http://schemas.microsoft.com/office/drawing/2014/main" id="{81086563-350E-E739-8DD7-CA758FF1525B}"/>
              </a:ext>
            </a:extLst>
          </p:cNvPr>
          <p:cNvPicPr>
            <a:picLocks noChangeAspect="1"/>
          </p:cNvPicPr>
          <p:nvPr userDrawn="1"/>
        </p:nvPicPr>
        <p:blipFill>
          <a:blip r:embed="rId2"/>
          <a:stretch>
            <a:fillRect/>
          </a:stretch>
        </p:blipFill>
        <p:spPr>
          <a:xfrm>
            <a:off x="384693" y="361761"/>
            <a:ext cx="4246585" cy="458550"/>
          </a:xfrm>
          <a:prstGeom prst="rect">
            <a:avLst/>
          </a:prstGeom>
        </p:spPr>
      </p:pic>
      <p:sp>
        <p:nvSpPr>
          <p:cNvPr id="13" name="Text Placeholder 12">
            <a:extLst>
              <a:ext uri="{FF2B5EF4-FFF2-40B4-BE49-F238E27FC236}">
                <a16:creationId xmlns:a16="http://schemas.microsoft.com/office/drawing/2014/main" id="{43BCCAC7-54BA-D2B2-3FBA-B16E1E991852}"/>
              </a:ext>
            </a:extLst>
          </p:cNvPr>
          <p:cNvSpPr>
            <a:spLocks noGrp="1"/>
          </p:cNvSpPr>
          <p:nvPr>
            <p:ph type="body" sz="quarter" idx="11"/>
          </p:nvPr>
        </p:nvSpPr>
        <p:spPr>
          <a:xfrm>
            <a:off x="381000" y="1885478"/>
            <a:ext cx="6578600" cy="1412875"/>
          </a:xfrm>
        </p:spPr>
        <p:txBody>
          <a:bodyPr lIns="0" anchor="b">
            <a:noAutofit/>
          </a:bodyPr>
          <a:lstStyle>
            <a:lvl1pPr marL="0" indent="0">
              <a:lnSpc>
                <a:spcPct val="100000"/>
              </a:lnSpc>
              <a:spcBef>
                <a:spcPts val="0"/>
              </a:spcBef>
              <a:buNone/>
              <a:defRPr sz="4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14" name="Text Placeholder 12">
            <a:extLst>
              <a:ext uri="{FF2B5EF4-FFF2-40B4-BE49-F238E27FC236}">
                <a16:creationId xmlns:a16="http://schemas.microsoft.com/office/drawing/2014/main" id="{DCA01844-0B7F-60D3-FDC8-4EFA4E6BEBC9}"/>
              </a:ext>
            </a:extLst>
          </p:cNvPr>
          <p:cNvSpPr>
            <a:spLocks noGrp="1"/>
          </p:cNvSpPr>
          <p:nvPr>
            <p:ph type="body" sz="quarter" idx="12"/>
          </p:nvPr>
        </p:nvSpPr>
        <p:spPr>
          <a:xfrm>
            <a:off x="381000" y="3511079"/>
            <a:ext cx="6578600" cy="1000542"/>
          </a:xfrm>
        </p:spPr>
        <p:txBody>
          <a:bodyPr lIns="0" anchor="t">
            <a:noAutofit/>
          </a:bodyPr>
          <a:lstStyle>
            <a:lvl1pPr marL="0" indent="0">
              <a:lnSpc>
                <a:spcPct val="100000"/>
              </a:lnSpc>
              <a:spcBef>
                <a:spcPts val="0"/>
              </a:spcBef>
              <a:buNone/>
              <a:defRPr sz="30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17" name="Text Placeholder 12">
            <a:extLst>
              <a:ext uri="{FF2B5EF4-FFF2-40B4-BE49-F238E27FC236}">
                <a16:creationId xmlns:a16="http://schemas.microsoft.com/office/drawing/2014/main" id="{72DEFAEB-09CD-513C-0505-BC3F6FB74A50}"/>
              </a:ext>
            </a:extLst>
          </p:cNvPr>
          <p:cNvSpPr>
            <a:spLocks noGrp="1"/>
          </p:cNvSpPr>
          <p:nvPr>
            <p:ph type="body" sz="quarter" idx="13"/>
          </p:nvPr>
        </p:nvSpPr>
        <p:spPr>
          <a:xfrm>
            <a:off x="7096990" y="4930805"/>
            <a:ext cx="4714009" cy="1000542"/>
          </a:xfrm>
        </p:spPr>
        <p:txBody>
          <a:bodyPr lIns="0" anchor="b">
            <a:noAutofit/>
          </a:bodyPr>
          <a:lstStyle>
            <a:lvl1pPr marL="0" indent="0">
              <a:lnSpc>
                <a:spcPct val="100000"/>
              </a:lnSpc>
              <a:spcBef>
                <a:spcPts val="0"/>
              </a:spcBef>
              <a:buNone/>
              <a:defRPr sz="18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grpSp>
        <p:nvGrpSpPr>
          <p:cNvPr id="2" name="object 2">
            <a:extLst>
              <a:ext uri="{FF2B5EF4-FFF2-40B4-BE49-F238E27FC236}">
                <a16:creationId xmlns:a16="http://schemas.microsoft.com/office/drawing/2014/main" id="{0D5F8119-BA8A-D0CC-A077-CC3C7E8CC58D}"/>
              </a:ext>
            </a:extLst>
          </p:cNvPr>
          <p:cNvGrpSpPr>
            <a:grpSpLocks noChangeAspect="1"/>
          </p:cNvGrpSpPr>
          <p:nvPr userDrawn="1"/>
        </p:nvGrpSpPr>
        <p:grpSpPr>
          <a:xfrm>
            <a:off x="0" y="323890"/>
            <a:ext cx="11868053" cy="6534226"/>
            <a:chOff x="0" y="533549"/>
            <a:chExt cx="19550419" cy="10763928"/>
          </a:xfrm>
        </p:grpSpPr>
        <p:sp>
          <p:nvSpPr>
            <p:cNvPr id="3" name="object 3">
              <a:extLst>
                <a:ext uri="{FF2B5EF4-FFF2-40B4-BE49-F238E27FC236}">
                  <a16:creationId xmlns:a16="http://schemas.microsoft.com/office/drawing/2014/main" id="{7D305436-5584-2D06-C953-E6E13857AB3B}"/>
                </a:ext>
              </a:extLst>
            </p:cNvPr>
            <p:cNvSpPr/>
            <p:nvPr/>
          </p:nvSpPr>
          <p:spPr>
            <a:xfrm>
              <a:off x="624982" y="10581616"/>
              <a:ext cx="868044" cy="406400"/>
            </a:xfrm>
            <a:custGeom>
              <a:avLst/>
              <a:gdLst/>
              <a:ahLst/>
              <a:cxnLst/>
              <a:rect l="l" t="t" r="r" b="b"/>
              <a:pathLst>
                <a:path w="868044" h="406400">
                  <a:moveTo>
                    <a:pt x="819085" y="0"/>
                  </a:moveTo>
                  <a:lnTo>
                    <a:pt x="48951" y="0"/>
                  </a:lnTo>
                  <a:lnTo>
                    <a:pt x="29896" y="3846"/>
                  </a:lnTo>
                  <a:lnTo>
                    <a:pt x="14337" y="14337"/>
                  </a:lnTo>
                  <a:lnTo>
                    <a:pt x="3846" y="29896"/>
                  </a:lnTo>
                  <a:lnTo>
                    <a:pt x="0" y="48951"/>
                  </a:lnTo>
                  <a:lnTo>
                    <a:pt x="0" y="357371"/>
                  </a:lnTo>
                  <a:lnTo>
                    <a:pt x="3846" y="376425"/>
                  </a:lnTo>
                  <a:lnTo>
                    <a:pt x="14337" y="391985"/>
                  </a:lnTo>
                  <a:lnTo>
                    <a:pt x="29896" y="402475"/>
                  </a:lnTo>
                  <a:lnTo>
                    <a:pt x="48951" y="406322"/>
                  </a:lnTo>
                  <a:lnTo>
                    <a:pt x="819085" y="406322"/>
                  </a:lnTo>
                  <a:lnTo>
                    <a:pt x="838145" y="402475"/>
                  </a:lnTo>
                  <a:lnTo>
                    <a:pt x="853708" y="391985"/>
                  </a:lnTo>
                  <a:lnTo>
                    <a:pt x="864199" y="376425"/>
                  </a:lnTo>
                  <a:lnTo>
                    <a:pt x="868046" y="357371"/>
                  </a:lnTo>
                  <a:lnTo>
                    <a:pt x="868046" y="48951"/>
                  </a:lnTo>
                  <a:lnTo>
                    <a:pt x="864199" y="29896"/>
                  </a:lnTo>
                  <a:lnTo>
                    <a:pt x="853708" y="14337"/>
                  </a:lnTo>
                  <a:lnTo>
                    <a:pt x="838145" y="3846"/>
                  </a:lnTo>
                  <a:lnTo>
                    <a:pt x="819085" y="0"/>
                  </a:lnTo>
                  <a:close/>
                </a:path>
              </a:pathLst>
            </a:custGeom>
            <a:solidFill>
              <a:srgbClr val="8BC7F9"/>
            </a:solidFill>
          </p:spPr>
          <p:txBody>
            <a:bodyPr wrap="square" lIns="0" tIns="0" rIns="0" bIns="0" rtlCol="0"/>
            <a:lstStyle/>
            <a:p>
              <a:endParaRPr dirty="0">
                <a:latin typeface="Arial" panose="020B0604020202020204" pitchFamily="34" charset="0"/>
                <a:cs typeface="Arial" panose="020B0604020202020204" pitchFamily="34" charset="0"/>
              </a:endParaRPr>
            </a:p>
          </p:txBody>
        </p:sp>
        <p:sp>
          <p:nvSpPr>
            <p:cNvPr id="4" name="object 4">
              <a:extLst>
                <a:ext uri="{FF2B5EF4-FFF2-40B4-BE49-F238E27FC236}">
                  <a16:creationId xmlns:a16="http://schemas.microsoft.com/office/drawing/2014/main" id="{94206A95-D477-994B-D87F-027F7476BEDB}"/>
                </a:ext>
              </a:extLst>
            </p:cNvPr>
            <p:cNvSpPr/>
            <p:nvPr/>
          </p:nvSpPr>
          <p:spPr>
            <a:xfrm>
              <a:off x="624977" y="11019347"/>
              <a:ext cx="868044" cy="278130"/>
            </a:xfrm>
            <a:custGeom>
              <a:avLst/>
              <a:gdLst/>
              <a:ahLst/>
              <a:cxnLst/>
              <a:rect l="l" t="t" r="r" b="b"/>
              <a:pathLst>
                <a:path w="868044" h="278129">
                  <a:moveTo>
                    <a:pt x="819095" y="0"/>
                  </a:moveTo>
                  <a:lnTo>
                    <a:pt x="48951" y="0"/>
                  </a:lnTo>
                  <a:lnTo>
                    <a:pt x="29896" y="3848"/>
                  </a:lnTo>
                  <a:lnTo>
                    <a:pt x="14337" y="14342"/>
                  </a:lnTo>
                  <a:lnTo>
                    <a:pt x="3846" y="29905"/>
                  </a:lnTo>
                  <a:lnTo>
                    <a:pt x="0" y="48961"/>
                  </a:lnTo>
                  <a:lnTo>
                    <a:pt x="0" y="277844"/>
                  </a:lnTo>
                  <a:lnTo>
                    <a:pt x="868046" y="277844"/>
                  </a:lnTo>
                  <a:lnTo>
                    <a:pt x="868046" y="48961"/>
                  </a:lnTo>
                  <a:lnTo>
                    <a:pt x="864200" y="29905"/>
                  </a:lnTo>
                  <a:lnTo>
                    <a:pt x="853709" y="14342"/>
                  </a:lnTo>
                  <a:lnTo>
                    <a:pt x="838149" y="3848"/>
                  </a:lnTo>
                  <a:lnTo>
                    <a:pt x="819095" y="0"/>
                  </a:lnTo>
                  <a:close/>
                </a:path>
              </a:pathLst>
            </a:custGeom>
            <a:solidFill>
              <a:srgbClr val="DCE6EF"/>
            </a:solidFill>
          </p:spPr>
          <p:txBody>
            <a:bodyPr wrap="square" lIns="0" tIns="0" rIns="0" bIns="0" rtlCol="0"/>
            <a:lstStyle/>
            <a:p>
              <a:endParaRPr dirty="0">
                <a:latin typeface="Arial" panose="020B0604020202020204" pitchFamily="34" charset="0"/>
                <a:cs typeface="Arial" panose="020B0604020202020204" pitchFamily="34" charset="0"/>
              </a:endParaRPr>
            </a:p>
          </p:txBody>
        </p:sp>
        <p:pic>
          <p:nvPicPr>
            <p:cNvPr id="12" name="object 5">
              <a:extLst>
                <a:ext uri="{FF2B5EF4-FFF2-40B4-BE49-F238E27FC236}">
                  <a16:creationId xmlns:a16="http://schemas.microsoft.com/office/drawing/2014/main" id="{FEF3EE80-DDCA-DAB0-4872-FF02B89CECA3}"/>
                </a:ext>
              </a:extLst>
            </p:cNvPr>
            <p:cNvPicPr/>
            <p:nvPr/>
          </p:nvPicPr>
          <p:blipFill>
            <a:blip r:embed="rId3" cstate="screen">
              <a:extLst>
                <a:ext uri="{28A0092B-C50C-407E-A947-70E740481C1C}">
                  <a14:useLocalDpi xmlns:a14="http://schemas.microsoft.com/office/drawing/2010/main"/>
                </a:ext>
              </a:extLst>
            </a:blip>
            <a:stretch>
              <a:fillRect/>
            </a:stretch>
          </p:blipFill>
          <p:spPr>
            <a:xfrm>
              <a:off x="1524445" y="10581615"/>
              <a:ext cx="9847982" cy="406322"/>
            </a:xfrm>
            <a:prstGeom prst="rect">
              <a:avLst/>
            </a:prstGeom>
          </p:spPr>
        </p:pic>
        <p:pic>
          <p:nvPicPr>
            <p:cNvPr id="15" name="object 6">
              <a:extLst>
                <a:ext uri="{FF2B5EF4-FFF2-40B4-BE49-F238E27FC236}">
                  <a16:creationId xmlns:a16="http://schemas.microsoft.com/office/drawing/2014/main" id="{01F4C92A-5ECD-E11C-0EC2-D7A14529E56B}"/>
                </a:ext>
              </a:extLst>
            </p:cNvPr>
            <p:cNvPicPr/>
            <p:nvPr/>
          </p:nvPicPr>
          <p:blipFill>
            <a:blip r:embed="rId4" cstate="screen">
              <a:extLst>
                <a:ext uri="{28A0092B-C50C-407E-A947-70E740481C1C}">
                  <a14:useLocalDpi xmlns:a14="http://schemas.microsoft.com/office/drawing/2010/main"/>
                </a:ext>
              </a:extLst>
            </a:blip>
            <a:stretch>
              <a:fillRect/>
            </a:stretch>
          </p:blipFill>
          <p:spPr>
            <a:xfrm>
              <a:off x="1524445" y="11019350"/>
              <a:ext cx="9847982" cy="277844"/>
            </a:xfrm>
            <a:prstGeom prst="rect">
              <a:avLst/>
            </a:prstGeom>
          </p:spPr>
        </p:pic>
        <p:sp>
          <p:nvSpPr>
            <p:cNvPr id="16" name="object 7">
              <a:extLst>
                <a:ext uri="{FF2B5EF4-FFF2-40B4-BE49-F238E27FC236}">
                  <a16:creationId xmlns:a16="http://schemas.microsoft.com/office/drawing/2014/main" id="{A95570E1-9C89-50D8-B3D6-384001A36E6D}"/>
                </a:ext>
              </a:extLst>
            </p:cNvPr>
            <p:cNvSpPr/>
            <p:nvPr/>
          </p:nvSpPr>
          <p:spPr>
            <a:xfrm>
              <a:off x="0" y="10581616"/>
              <a:ext cx="593725" cy="406400"/>
            </a:xfrm>
            <a:custGeom>
              <a:avLst/>
              <a:gdLst/>
              <a:ahLst/>
              <a:cxnLst/>
              <a:rect l="l" t="t" r="r" b="b"/>
              <a:pathLst>
                <a:path w="593725" h="406400">
                  <a:moveTo>
                    <a:pt x="544611" y="0"/>
                  </a:moveTo>
                  <a:lnTo>
                    <a:pt x="0" y="0"/>
                  </a:lnTo>
                  <a:lnTo>
                    <a:pt x="0" y="406322"/>
                  </a:lnTo>
                  <a:lnTo>
                    <a:pt x="544611" y="406322"/>
                  </a:lnTo>
                  <a:lnTo>
                    <a:pt x="563666" y="402475"/>
                  </a:lnTo>
                  <a:lnTo>
                    <a:pt x="579225" y="391985"/>
                  </a:lnTo>
                  <a:lnTo>
                    <a:pt x="589716" y="376425"/>
                  </a:lnTo>
                  <a:lnTo>
                    <a:pt x="593563" y="357371"/>
                  </a:lnTo>
                  <a:lnTo>
                    <a:pt x="593563" y="48951"/>
                  </a:lnTo>
                  <a:lnTo>
                    <a:pt x="589716" y="29896"/>
                  </a:lnTo>
                  <a:lnTo>
                    <a:pt x="579225" y="14337"/>
                  </a:lnTo>
                  <a:lnTo>
                    <a:pt x="563666" y="3846"/>
                  </a:lnTo>
                  <a:lnTo>
                    <a:pt x="544611" y="0"/>
                  </a:lnTo>
                  <a:close/>
                </a:path>
              </a:pathLst>
            </a:custGeom>
            <a:solidFill>
              <a:srgbClr val="DCE6EF"/>
            </a:solidFill>
          </p:spPr>
          <p:txBody>
            <a:bodyPr wrap="square" lIns="0" tIns="0" rIns="0" bIns="0" rtlCol="0"/>
            <a:lstStyle/>
            <a:p>
              <a:endParaRPr dirty="0">
                <a:latin typeface="Arial" panose="020B0604020202020204" pitchFamily="34" charset="0"/>
                <a:cs typeface="Arial" panose="020B0604020202020204" pitchFamily="34" charset="0"/>
              </a:endParaRPr>
            </a:p>
          </p:txBody>
        </p:sp>
        <p:pic>
          <p:nvPicPr>
            <p:cNvPr id="18" name="object 8">
              <a:extLst>
                <a:ext uri="{FF2B5EF4-FFF2-40B4-BE49-F238E27FC236}">
                  <a16:creationId xmlns:a16="http://schemas.microsoft.com/office/drawing/2014/main" id="{7D556B5C-584B-032A-F0A3-7D59EDEC1B22}"/>
                </a:ext>
              </a:extLst>
            </p:cNvPr>
            <p:cNvPicPr/>
            <p:nvPr/>
          </p:nvPicPr>
          <p:blipFill>
            <a:blip r:embed="rId5" cstate="screen">
              <a:extLst>
                <a:ext uri="{28A0092B-C50C-407E-A947-70E740481C1C}">
                  <a14:useLocalDpi xmlns:a14="http://schemas.microsoft.com/office/drawing/2010/main"/>
                </a:ext>
              </a:extLst>
            </a:blip>
            <a:stretch>
              <a:fillRect/>
            </a:stretch>
          </p:blipFill>
          <p:spPr>
            <a:xfrm>
              <a:off x="0" y="8028227"/>
              <a:ext cx="593563" cy="2521975"/>
            </a:xfrm>
            <a:prstGeom prst="rect">
              <a:avLst/>
            </a:prstGeom>
          </p:spPr>
        </p:pic>
        <p:pic>
          <p:nvPicPr>
            <p:cNvPr id="19" name="object 9">
              <a:extLst>
                <a:ext uri="{FF2B5EF4-FFF2-40B4-BE49-F238E27FC236}">
                  <a16:creationId xmlns:a16="http://schemas.microsoft.com/office/drawing/2014/main" id="{9F1B241B-6F35-634D-3D30-AC89A12FC52C}"/>
                </a:ext>
              </a:extLst>
            </p:cNvPr>
            <p:cNvPicPr/>
            <p:nvPr/>
          </p:nvPicPr>
          <p:blipFill>
            <a:blip r:embed="rId6" cstate="screen">
              <a:extLst>
                <a:ext uri="{28A0092B-C50C-407E-A947-70E740481C1C}">
                  <a14:useLocalDpi xmlns:a14="http://schemas.microsoft.com/office/drawing/2010/main"/>
                </a:ext>
              </a:extLst>
            </a:blip>
            <a:stretch>
              <a:fillRect/>
            </a:stretch>
          </p:blipFill>
          <p:spPr>
            <a:xfrm>
              <a:off x="1524445" y="8028227"/>
              <a:ext cx="9847982" cy="2521975"/>
            </a:xfrm>
            <a:prstGeom prst="rect">
              <a:avLst/>
            </a:prstGeom>
          </p:spPr>
        </p:pic>
        <p:pic>
          <p:nvPicPr>
            <p:cNvPr id="20" name="object 10">
              <a:extLst>
                <a:ext uri="{FF2B5EF4-FFF2-40B4-BE49-F238E27FC236}">
                  <a16:creationId xmlns:a16="http://schemas.microsoft.com/office/drawing/2014/main" id="{00AB482C-A3B5-4259-5A8C-7CDA775BCE4C}"/>
                </a:ext>
              </a:extLst>
            </p:cNvPr>
            <p:cNvPicPr/>
            <p:nvPr/>
          </p:nvPicPr>
          <p:blipFill>
            <a:blip r:embed="rId7" cstate="screen">
              <a:extLst>
                <a:ext uri="{28A0092B-C50C-407E-A947-70E740481C1C}">
                  <a14:useLocalDpi xmlns:a14="http://schemas.microsoft.com/office/drawing/2010/main"/>
                </a:ext>
              </a:extLst>
            </a:blip>
            <a:stretch>
              <a:fillRect/>
            </a:stretch>
          </p:blipFill>
          <p:spPr>
            <a:xfrm>
              <a:off x="624975" y="8028227"/>
              <a:ext cx="868057" cy="2521975"/>
            </a:xfrm>
            <a:prstGeom prst="rect">
              <a:avLst/>
            </a:prstGeom>
          </p:spPr>
        </p:pic>
        <p:sp>
          <p:nvSpPr>
            <p:cNvPr id="22" name="object 12">
              <a:extLst>
                <a:ext uri="{FF2B5EF4-FFF2-40B4-BE49-F238E27FC236}">
                  <a16:creationId xmlns:a16="http://schemas.microsoft.com/office/drawing/2014/main" id="{780E58E0-691D-41DA-31B6-F7F29362C03D}"/>
                </a:ext>
              </a:extLst>
            </p:cNvPr>
            <p:cNvSpPr/>
            <p:nvPr/>
          </p:nvSpPr>
          <p:spPr>
            <a:xfrm>
              <a:off x="17252354" y="10462862"/>
              <a:ext cx="2298065" cy="328295"/>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rgbClr val="006BB6"/>
            </a:solidFill>
          </p:spPr>
          <p:txBody>
            <a:bodyPr wrap="square" lIns="0" tIns="0" rIns="0" bIns="0" rtlCol="0"/>
            <a:lstStyle/>
            <a:p>
              <a:endParaRPr dirty="0">
                <a:latin typeface="Arial" panose="020B0604020202020204" pitchFamily="34" charset="0"/>
                <a:cs typeface="Arial" panose="020B0604020202020204" pitchFamily="34" charset="0"/>
              </a:endParaRPr>
            </a:p>
          </p:txBody>
        </p:sp>
        <p:pic>
          <p:nvPicPr>
            <p:cNvPr id="23" name="object 13">
              <a:extLst>
                <a:ext uri="{FF2B5EF4-FFF2-40B4-BE49-F238E27FC236}">
                  <a16:creationId xmlns:a16="http://schemas.microsoft.com/office/drawing/2014/main" id="{B648EF40-09E2-D92F-236D-7F99DE61AA72}"/>
                </a:ext>
              </a:extLst>
            </p:cNvPr>
            <p:cNvPicPr/>
            <p:nvPr/>
          </p:nvPicPr>
          <p:blipFill>
            <a:blip r:embed="rId8" cstate="screen">
              <a:extLst>
                <a:ext uri="{28A0092B-C50C-407E-A947-70E740481C1C}">
                  <a14:useLocalDpi xmlns:a14="http://schemas.microsoft.com/office/drawing/2010/main"/>
                </a:ext>
              </a:extLst>
            </a:blip>
            <a:stretch>
              <a:fillRect/>
            </a:stretch>
          </p:blipFill>
          <p:spPr>
            <a:xfrm>
              <a:off x="640036" y="533549"/>
              <a:ext cx="6592804" cy="732512"/>
            </a:xfrm>
            <a:prstGeom prst="rect">
              <a:avLst/>
            </a:prstGeom>
          </p:spPr>
        </p:pic>
      </p:grpSp>
      <p:sp>
        <p:nvSpPr>
          <p:cNvPr id="10" name="TextBox 9">
            <a:extLst>
              <a:ext uri="{FF2B5EF4-FFF2-40B4-BE49-F238E27FC236}">
                <a16:creationId xmlns:a16="http://schemas.microsoft.com/office/drawing/2014/main" id="{44C1FF1F-4A40-9A78-1B99-6F25B830E19B}"/>
              </a:ext>
            </a:extLst>
          </p:cNvPr>
          <p:cNvSpPr txBox="1"/>
          <p:nvPr/>
        </p:nvSpPr>
        <p:spPr>
          <a:xfrm>
            <a:off x="6963293" y="6387703"/>
            <a:ext cx="2505938" cy="203133"/>
          </a:xfrm>
          <a:prstGeom prst="rect">
            <a:avLst/>
          </a:prstGeom>
          <a:noFill/>
        </p:spPr>
        <p:txBody>
          <a:bodyPr wrap="none" lIns="36000" rtlCol="0">
            <a:spAutoFit/>
          </a:bodyPr>
          <a:lstStyle/>
          <a:p>
            <a:pPr>
              <a:lnSpc>
                <a:spcPct val="90000"/>
              </a:lnSpc>
            </a:pPr>
            <a:r>
              <a:rPr lang="en-US" sz="800" dirty="0">
                <a:solidFill>
                  <a:schemeClr val="tx1"/>
                </a:solidFill>
                <a:latin typeface="Arial" panose="020B0604020202020204" pitchFamily="34" charset="0"/>
                <a:cs typeface="Arial" panose="020B0604020202020204" pitchFamily="34" charset="0"/>
              </a:rPr>
              <a:t>Copyright © 2022 HCL Technologies | Confidential</a:t>
            </a:r>
          </a:p>
        </p:txBody>
      </p:sp>
    </p:spTree>
    <p:extLst>
      <p:ext uri="{BB962C8B-B14F-4D97-AF65-F5344CB8AC3E}">
        <p14:creationId xmlns:p14="http://schemas.microsoft.com/office/powerpoint/2010/main" val="35207680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pPr/>
              <a:t>‹#›</a:t>
            </a:fld>
            <a:endParaRPr lang="en-US" dirty="0"/>
          </a:p>
        </p:txBody>
      </p:sp>
      <p:sp>
        <p:nvSpPr>
          <p:cNvPr id="8" name="Table Placeholder 7">
            <a:extLst>
              <a:ext uri="{FF2B5EF4-FFF2-40B4-BE49-F238E27FC236}">
                <a16:creationId xmlns:a16="http://schemas.microsoft.com/office/drawing/2014/main" id="{2D423F0C-F451-C1A2-E0CB-6DB730C163F7}"/>
              </a:ext>
            </a:extLst>
          </p:cNvPr>
          <p:cNvSpPr>
            <a:spLocks noGrp="1"/>
          </p:cNvSpPr>
          <p:nvPr>
            <p:ph type="tbl" sz="quarter" idx="13"/>
          </p:nvPr>
        </p:nvSpPr>
        <p:spPr>
          <a:xfrm>
            <a:off x="381000" y="1104900"/>
            <a:ext cx="11430000" cy="5043488"/>
          </a:xfrm>
        </p:spPr>
        <p:txBody>
          <a:bodyPr>
            <a:normAutofit/>
          </a:bodyPr>
          <a:lstStyle>
            <a:lvl1pPr>
              <a:lnSpc>
                <a:spcPct val="100000"/>
              </a:lnSpc>
              <a:spcBef>
                <a:spcPts val="0"/>
              </a:spcBef>
              <a:defRPr sz="1400"/>
            </a:lvl1pPr>
          </a:lstStyle>
          <a:p>
            <a:r>
              <a:rPr lang="en-US" dirty="0"/>
              <a:t>Click icon to add table</a:t>
            </a:r>
          </a:p>
        </p:txBody>
      </p:sp>
      <p:sp>
        <p:nvSpPr>
          <p:cNvPr id="3" name="Title 1">
            <a:extLst>
              <a:ext uri="{FF2B5EF4-FFF2-40B4-BE49-F238E27FC236}">
                <a16:creationId xmlns:a16="http://schemas.microsoft.com/office/drawing/2014/main" id="{E2C44ADB-D8A8-3407-19F2-DB845E41D622}"/>
              </a:ext>
            </a:extLst>
          </p:cNvPr>
          <p:cNvSpPr>
            <a:spLocks noGrp="1"/>
          </p:cNvSpPr>
          <p:nvPr>
            <p:ph type="title"/>
          </p:nvPr>
        </p:nvSpPr>
        <p:spPr>
          <a:xfrm>
            <a:off x="381000" y="156411"/>
            <a:ext cx="11430000" cy="478537"/>
          </a:xfrm>
        </p:spPr>
        <p:txBody>
          <a:bodyPr>
            <a:noAutofit/>
          </a:bodyPr>
          <a:lstStyle>
            <a:lvl1pPr>
              <a:lnSpc>
                <a:spcPct val="100000"/>
              </a:lnSpc>
              <a:spcBef>
                <a:spcPts val="0"/>
              </a:spcBef>
              <a:defRPr sz="2600" b="0"/>
            </a:lvl1pPr>
          </a:lstStyle>
          <a:p>
            <a:r>
              <a:rPr lang="en-US"/>
              <a:t>Click to edit Master title style</a:t>
            </a:r>
            <a:endParaRPr lang="en-US" dirty="0"/>
          </a:p>
        </p:txBody>
      </p:sp>
      <p:sp>
        <p:nvSpPr>
          <p:cNvPr id="4" name="Text Placeholder 4">
            <a:extLst>
              <a:ext uri="{FF2B5EF4-FFF2-40B4-BE49-F238E27FC236}">
                <a16:creationId xmlns:a16="http://schemas.microsoft.com/office/drawing/2014/main" id="{5A4BFDE2-3CA9-39CF-5C64-E9F95CA2DEAE}"/>
              </a:ext>
            </a:extLst>
          </p:cNvPr>
          <p:cNvSpPr>
            <a:spLocks noGrp="1"/>
          </p:cNvSpPr>
          <p:nvPr>
            <p:ph type="body" sz="quarter" idx="14"/>
          </p:nvPr>
        </p:nvSpPr>
        <p:spPr>
          <a:xfrm>
            <a:off x="381000" y="634948"/>
            <a:ext cx="11430000" cy="350283"/>
          </a:xfrm>
        </p:spPr>
        <p:txBody>
          <a:bodyPr lIns="0" anchor="ctr">
            <a:no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370445950"/>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ayout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pPr/>
              <a:t>‹#›</a:t>
            </a:fld>
            <a:endParaRPr lang="en-US" dirty="0"/>
          </a:p>
        </p:txBody>
      </p:sp>
      <p:sp>
        <p:nvSpPr>
          <p:cNvPr id="3" name="Title 1">
            <a:extLst>
              <a:ext uri="{FF2B5EF4-FFF2-40B4-BE49-F238E27FC236}">
                <a16:creationId xmlns:a16="http://schemas.microsoft.com/office/drawing/2014/main" id="{E2C44ADB-D8A8-3407-19F2-DB845E41D622}"/>
              </a:ext>
            </a:extLst>
          </p:cNvPr>
          <p:cNvSpPr>
            <a:spLocks noGrp="1"/>
          </p:cNvSpPr>
          <p:nvPr>
            <p:ph type="title"/>
          </p:nvPr>
        </p:nvSpPr>
        <p:spPr>
          <a:xfrm>
            <a:off x="381000" y="156411"/>
            <a:ext cx="11430000" cy="478537"/>
          </a:xfrm>
        </p:spPr>
        <p:txBody>
          <a:bodyPr>
            <a:noAutofit/>
          </a:bodyPr>
          <a:lstStyle>
            <a:lvl1pPr>
              <a:lnSpc>
                <a:spcPct val="100000"/>
              </a:lnSpc>
              <a:spcBef>
                <a:spcPts val="0"/>
              </a:spcBef>
              <a:defRPr sz="2600" b="0"/>
            </a:lvl1pPr>
          </a:lstStyle>
          <a:p>
            <a:r>
              <a:rPr lang="en-US"/>
              <a:t>Click to edit Master title style</a:t>
            </a:r>
            <a:endParaRPr lang="en-US" dirty="0"/>
          </a:p>
        </p:txBody>
      </p:sp>
      <p:sp>
        <p:nvSpPr>
          <p:cNvPr id="4" name="Text Placeholder 4">
            <a:extLst>
              <a:ext uri="{FF2B5EF4-FFF2-40B4-BE49-F238E27FC236}">
                <a16:creationId xmlns:a16="http://schemas.microsoft.com/office/drawing/2014/main" id="{5A4BFDE2-3CA9-39CF-5C64-E9F95CA2DEAE}"/>
              </a:ext>
            </a:extLst>
          </p:cNvPr>
          <p:cNvSpPr>
            <a:spLocks noGrp="1"/>
          </p:cNvSpPr>
          <p:nvPr>
            <p:ph type="body" sz="quarter" idx="14"/>
          </p:nvPr>
        </p:nvSpPr>
        <p:spPr>
          <a:xfrm>
            <a:off x="381000" y="634948"/>
            <a:ext cx="11430000" cy="350283"/>
          </a:xfrm>
        </p:spPr>
        <p:txBody>
          <a:bodyPr lIns="0" anchor="ctr">
            <a:no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A14BD9E2-97FD-DE9E-CE42-7DE9B1785C10}"/>
              </a:ext>
            </a:extLst>
          </p:cNvPr>
          <p:cNvSpPr>
            <a:spLocks noGrp="1"/>
          </p:cNvSpPr>
          <p:nvPr>
            <p:ph sz="quarter" idx="15"/>
          </p:nvPr>
        </p:nvSpPr>
        <p:spPr>
          <a:xfrm>
            <a:off x="381000" y="1104900"/>
            <a:ext cx="11430000" cy="5178425"/>
          </a:xfrm>
        </p:spPr>
        <p:txBody>
          <a:bodyPr>
            <a:normAutofit/>
          </a:bodyPr>
          <a:lstStyle>
            <a:lvl1pPr>
              <a:lnSpc>
                <a:spcPct val="100000"/>
              </a:lnSpc>
              <a:spcBef>
                <a:spcPts val="0"/>
              </a:spcBef>
              <a:spcAft>
                <a:spcPts val="600"/>
              </a:spcAft>
              <a:defRPr sz="1600"/>
            </a:lvl1pPr>
            <a:lvl2pPr>
              <a:lnSpc>
                <a:spcPct val="100000"/>
              </a:lnSpc>
              <a:spcBef>
                <a:spcPts val="0"/>
              </a:spcBef>
              <a:spcAft>
                <a:spcPts val="600"/>
              </a:spcAft>
              <a:defRPr sz="1400"/>
            </a:lvl2pPr>
            <a:lvl3pPr>
              <a:lnSpc>
                <a:spcPct val="100000"/>
              </a:lnSpc>
              <a:spcBef>
                <a:spcPts val="0"/>
              </a:spcBef>
              <a:spcAft>
                <a:spcPts val="600"/>
              </a:spcAft>
              <a:defRPr sz="1200"/>
            </a:lvl3pPr>
            <a:lvl4pPr>
              <a:lnSpc>
                <a:spcPct val="100000"/>
              </a:lnSpc>
              <a:spcBef>
                <a:spcPts val="0"/>
              </a:spcBef>
              <a:spcAft>
                <a:spcPts val="600"/>
              </a:spcAft>
              <a:defRPr sz="1100"/>
            </a:lvl4pPr>
            <a:lvl5pPr>
              <a:lnSpc>
                <a:spcPct val="100000"/>
              </a:lnSpc>
              <a:spcBef>
                <a:spcPts val="0"/>
              </a:spcBef>
              <a:spcAft>
                <a:spcPts val="60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695554"/>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rofile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pPr/>
              <a:t>‹#›</a:t>
            </a:fld>
            <a:endParaRPr lang="en-US" dirty="0"/>
          </a:p>
        </p:txBody>
      </p:sp>
      <p:sp>
        <p:nvSpPr>
          <p:cNvPr id="3" name="Title 1">
            <a:extLst>
              <a:ext uri="{FF2B5EF4-FFF2-40B4-BE49-F238E27FC236}">
                <a16:creationId xmlns:a16="http://schemas.microsoft.com/office/drawing/2014/main" id="{E2C44ADB-D8A8-3407-19F2-DB845E41D622}"/>
              </a:ext>
            </a:extLst>
          </p:cNvPr>
          <p:cNvSpPr>
            <a:spLocks noGrp="1"/>
          </p:cNvSpPr>
          <p:nvPr>
            <p:ph type="title"/>
          </p:nvPr>
        </p:nvSpPr>
        <p:spPr>
          <a:xfrm>
            <a:off x="381000" y="156411"/>
            <a:ext cx="11430000" cy="478537"/>
          </a:xfrm>
        </p:spPr>
        <p:txBody>
          <a:bodyPr>
            <a:noAutofit/>
          </a:bodyPr>
          <a:lstStyle>
            <a:lvl1pPr>
              <a:lnSpc>
                <a:spcPct val="100000"/>
              </a:lnSpc>
              <a:spcBef>
                <a:spcPts val="0"/>
              </a:spcBef>
              <a:defRPr sz="2600" b="0"/>
            </a:lvl1pPr>
          </a:lstStyle>
          <a:p>
            <a:r>
              <a:rPr lang="en-US"/>
              <a:t>Click to edit Master title style</a:t>
            </a:r>
            <a:endParaRPr lang="en-US" dirty="0"/>
          </a:p>
        </p:txBody>
      </p:sp>
      <p:sp>
        <p:nvSpPr>
          <p:cNvPr id="4" name="Text Placeholder 4">
            <a:extLst>
              <a:ext uri="{FF2B5EF4-FFF2-40B4-BE49-F238E27FC236}">
                <a16:creationId xmlns:a16="http://schemas.microsoft.com/office/drawing/2014/main" id="{5A4BFDE2-3CA9-39CF-5C64-E9F95CA2DEAE}"/>
              </a:ext>
            </a:extLst>
          </p:cNvPr>
          <p:cNvSpPr>
            <a:spLocks noGrp="1"/>
          </p:cNvSpPr>
          <p:nvPr>
            <p:ph type="body" sz="quarter" idx="14"/>
          </p:nvPr>
        </p:nvSpPr>
        <p:spPr>
          <a:xfrm>
            <a:off x="381000" y="634948"/>
            <a:ext cx="11430000" cy="350283"/>
          </a:xfrm>
        </p:spPr>
        <p:txBody>
          <a:bodyPr lIns="0" anchor="ctr">
            <a:noAutofit/>
          </a:bodyPr>
          <a:lstStyle>
            <a:lvl1pPr marL="0" indent="0">
              <a:lnSpc>
                <a:spcPct val="100000"/>
              </a:lnSpc>
              <a:spcBef>
                <a:spcPts val="0"/>
              </a:spcBef>
              <a:buNone/>
              <a:defRPr sz="2000">
                <a:solidFill>
                  <a:schemeClr val="tx2"/>
                </a:solidFill>
              </a:defRPr>
            </a:lvl1pPr>
          </a:lstStyle>
          <a:p>
            <a:pPr lvl="0"/>
            <a:r>
              <a:rPr lang="en-US"/>
              <a:t>Click to edit Master text styles</a:t>
            </a:r>
          </a:p>
        </p:txBody>
      </p:sp>
      <p:sp>
        <p:nvSpPr>
          <p:cNvPr id="5" name="Picture Placeholder 4">
            <a:extLst>
              <a:ext uri="{FF2B5EF4-FFF2-40B4-BE49-F238E27FC236}">
                <a16:creationId xmlns:a16="http://schemas.microsoft.com/office/drawing/2014/main" id="{19846DD6-BC33-075B-77C5-91ACB61A4A92}"/>
              </a:ext>
            </a:extLst>
          </p:cNvPr>
          <p:cNvSpPr>
            <a:spLocks noGrp="1"/>
          </p:cNvSpPr>
          <p:nvPr>
            <p:ph type="pic" sz="quarter" idx="15" hasCustomPrompt="1"/>
          </p:nvPr>
        </p:nvSpPr>
        <p:spPr>
          <a:xfrm>
            <a:off x="381000" y="1309688"/>
            <a:ext cx="1160052" cy="1160462"/>
          </a:xfrm>
          <a:prstGeom prst="roundRect">
            <a:avLst>
              <a:gd name="adj" fmla="val 2633"/>
            </a:avLst>
          </a:prstGeom>
          <a:noFill/>
        </p:spPr>
        <p:txBody>
          <a:bodyPr>
            <a:normAutofit/>
          </a:bodyPr>
          <a:lstStyle>
            <a:lvl1pPr marL="0" indent="0">
              <a:buNone/>
              <a:defRPr sz="1200"/>
            </a:lvl1pPr>
          </a:lstStyle>
          <a:p>
            <a:r>
              <a:rPr lang="en-US" dirty="0"/>
              <a:t>Click to insert picture</a:t>
            </a:r>
          </a:p>
        </p:txBody>
      </p:sp>
      <p:sp>
        <p:nvSpPr>
          <p:cNvPr id="9" name="Text Placeholder 7">
            <a:extLst>
              <a:ext uri="{FF2B5EF4-FFF2-40B4-BE49-F238E27FC236}">
                <a16:creationId xmlns:a16="http://schemas.microsoft.com/office/drawing/2014/main" id="{6368E78D-4ED2-9DD8-3C9E-1134EB07CD30}"/>
              </a:ext>
            </a:extLst>
          </p:cNvPr>
          <p:cNvSpPr>
            <a:spLocks noGrp="1"/>
          </p:cNvSpPr>
          <p:nvPr>
            <p:ph type="body" sz="quarter" idx="17"/>
          </p:nvPr>
        </p:nvSpPr>
        <p:spPr>
          <a:xfrm>
            <a:off x="381001" y="2530367"/>
            <a:ext cx="3442137" cy="3832333"/>
          </a:xfrm>
          <a:prstGeom prst="rect">
            <a:avLst/>
          </a:prstGeom>
          <a:noFill/>
        </p:spPr>
        <p:txBody>
          <a:bodyPr>
            <a:noAutofit/>
          </a:bodyPr>
          <a:lstStyle>
            <a:lvl1pPr marL="0" indent="0">
              <a:lnSpc>
                <a:spcPct val="100000"/>
              </a:lnSpc>
              <a:spcBef>
                <a:spcPts val="0"/>
              </a:spcBef>
              <a:spcAft>
                <a:spcPts val="600"/>
              </a:spcAft>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US"/>
              <a:t>Click to edit Master text styles</a:t>
            </a:r>
          </a:p>
        </p:txBody>
      </p:sp>
      <p:sp>
        <p:nvSpPr>
          <p:cNvPr id="10" name="Picture Placeholder 4">
            <a:extLst>
              <a:ext uri="{FF2B5EF4-FFF2-40B4-BE49-F238E27FC236}">
                <a16:creationId xmlns:a16="http://schemas.microsoft.com/office/drawing/2014/main" id="{944EB10A-9136-503C-9F0A-A12BB33347EF}"/>
              </a:ext>
            </a:extLst>
          </p:cNvPr>
          <p:cNvSpPr>
            <a:spLocks noGrp="1"/>
          </p:cNvSpPr>
          <p:nvPr>
            <p:ph type="pic" sz="quarter" idx="18" hasCustomPrompt="1"/>
          </p:nvPr>
        </p:nvSpPr>
        <p:spPr>
          <a:xfrm>
            <a:off x="4143302" y="1309688"/>
            <a:ext cx="1160052" cy="1160462"/>
          </a:xfrm>
          <a:prstGeom prst="roundRect">
            <a:avLst>
              <a:gd name="adj" fmla="val 2633"/>
            </a:avLst>
          </a:prstGeom>
          <a:noFill/>
        </p:spPr>
        <p:txBody>
          <a:bodyPr>
            <a:normAutofit/>
          </a:bodyPr>
          <a:lstStyle>
            <a:lvl1pPr marL="0" indent="0">
              <a:buNone/>
              <a:defRPr sz="1200"/>
            </a:lvl1pPr>
          </a:lstStyle>
          <a:p>
            <a:r>
              <a:rPr lang="en-US" dirty="0"/>
              <a:t>Click to insert picture</a:t>
            </a:r>
          </a:p>
        </p:txBody>
      </p:sp>
      <p:sp>
        <p:nvSpPr>
          <p:cNvPr id="12" name="Text Placeholder 7">
            <a:extLst>
              <a:ext uri="{FF2B5EF4-FFF2-40B4-BE49-F238E27FC236}">
                <a16:creationId xmlns:a16="http://schemas.microsoft.com/office/drawing/2014/main" id="{BF2A00E6-C3A7-8A38-3E7D-5E9EF437883F}"/>
              </a:ext>
            </a:extLst>
          </p:cNvPr>
          <p:cNvSpPr>
            <a:spLocks noGrp="1"/>
          </p:cNvSpPr>
          <p:nvPr>
            <p:ph type="body" sz="quarter" idx="20"/>
          </p:nvPr>
        </p:nvSpPr>
        <p:spPr>
          <a:xfrm>
            <a:off x="4143303" y="2530367"/>
            <a:ext cx="3442137" cy="3832333"/>
          </a:xfrm>
          <a:prstGeom prst="rect">
            <a:avLst/>
          </a:prstGeom>
          <a:noFill/>
        </p:spPr>
        <p:txBody>
          <a:bodyPr>
            <a:noAutofit/>
          </a:bodyPr>
          <a:lstStyle>
            <a:lvl1pPr marL="0" indent="0">
              <a:lnSpc>
                <a:spcPct val="100000"/>
              </a:lnSpc>
              <a:spcBef>
                <a:spcPts val="0"/>
              </a:spcBef>
              <a:spcAft>
                <a:spcPts val="600"/>
              </a:spcAft>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US"/>
              <a:t>Click to edit Master text styles</a:t>
            </a:r>
          </a:p>
        </p:txBody>
      </p:sp>
      <p:sp>
        <p:nvSpPr>
          <p:cNvPr id="13" name="Picture Placeholder 4">
            <a:extLst>
              <a:ext uri="{FF2B5EF4-FFF2-40B4-BE49-F238E27FC236}">
                <a16:creationId xmlns:a16="http://schemas.microsoft.com/office/drawing/2014/main" id="{95005102-0A18-07B5-C4E3-793B56927CC8}"/>
              </a:ext>
            </a:extLst>
          </p:cNvPr>
          <p:cNvSpPr>
            <a:spLocks noGrp="1"/>
          </p:cNvSpPr>
          <p:nvPr>
            <p:ph type="pic" sz="quarter" idx="21" hasCustomPrompt="1"/>
          </p:nvPr>
        </p:nvSpPr>
        <p:spPr>
          <a:xfrm>
            <a:off x="7905607" y="1309688"/>
            <a:ext cx="1161660" cy="1160462"/>
          </a:xfrm>
          <a:prstGeom prst="roundRect">
            <a:avLst>
              <a:gd name="adj" fmla="val 2633"/>
            </a:avLst>
          </a:prstGeom>
          <a:noFill/>
        </p:spPr>
        <p:txBody>
          <a:bodyPr>
            <a:normAutofit/>
          </a:bodyPr>
          <a:lstStyle>
            <a:lvl1pPr marL="0" indent="0">
              <a:buNone/>
              <a:defRPr sz="1200"/>
            </a:lvl1pPr>
          </a:lstStyle>
          <a:p>
            <a:r>
              <a:rPr lang="en-US" dirty="0"/>
              <a:t>Click to insert picture</a:t>
            </a:r>
          </a:p>
        </p:txBody>
      </p:sp>
      <p:sp>
        <p:nvSpPr>
          <p:cNvPr id="15" name="Text Placeholder 7">
            <a:extLst>
              <a:ext uri="{FF2B5EF4-FFF2-40B4-BE49-F238E27FC236}">
                <a16:creationId xmlns:a16="http://schemas.microsoft.com/office/drawing/2014/main" id="{441FA1C3-392B-C075-0D0F-18DDBA9FA3E5}"/>
              </a:ext>
            </a:extLst>
          </p:cNvPr>
          <p:cNvSpPr>
            <a:spLocks noGrp="1"/>
          </p:cNvSpPr>
          <p:nvPr>
            <p:ph type="body" sz="quarter" idx="23"/>
          </p:nvPr>
        </p:nvSpPr>
        <p:spPr>
          <a:xfrm>
            <a:off x="7905608" y="2530367"/>
            <a:ext cx="3442137" cy="3832333"/>
          </a:xfrm>
          <a:prstGeom prst="rect">
            <a:avLst/>
          </a:prstGeom>
          <a:noFill/>
        </p:spPr>
        <p:txBody>
          <a:bodyPr>
            <a:noAutofit/>
          </a:bodyPr>
          <a:lstStyle>
            <a:lvl1pPr marL="0" indent="0">
              <a:lnSpc>
                <a:spcPct val="100000"/>
              </a:lnSpc>
              <a:spcBef>
                <a:spcPts val="0"/>
              </a:spcBef>
              <a:spcAft>
                <a:spcPts val="600"/>
              </a:spcAft>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US"/>
              <a:t>Click to edit Master text styles</a:t>
            </a:r>
          </a:p>
        </p:txBody>
      </p:sp>
      <p:sp>
        <p:nvSpPr>
          <p:cNvPr id="20" name="Text Placeholder 19">
            <a:extLst>
              <a:ext uri="{FF2B5EF4-FFF2-40B4-BE49-F238E27FC236}">
                <a16:creationId xmlns:a16="http://schemas.microsoft.com/office/drawing/2014/main" id="{F84D22B4-F480-8BEA-CC19-BE8BAFA91520}"/>
              </a:ext>
            </a:extLst>
          </p:cNvPr>
          <p:cNvSpPr>
            <a:spLocks noGrp="1"/>
          </p:cNvSpPr>
          <p:nvPr>
            <p:ph type="body" sz="quarter" idx="24" hasCustomPrompt="1"/>
          </p:nvPr>
        </p:nvSpPr>
        <p:spPr>
          <a:xfrm>
            <a:off x="381001" y="1189302"/>
            <a:ext cx="3441700" cy="84138"/>
          </a:xfrm>
          <a:prstGeom prst="round2SameRect">
            <a:avLst>
              <a:gd name="adj1" fmla="val 36942"/>
              <a:gd name="adj2" fmla="val 0"/>
            </a:avLst>
          </a:prstGeom>
          <a:solidFill>
            <a:schemeClr val="accent2"/>
          </a:solidFill>
        </p:spPr>
        <p:txBody>
          <a:bodyPr>
            <a:noAutofit/>
          </a:bodyPr>
          <a:lstStyle>
            <a:lvl1pPr marL="0" indent="0">
              <a:buNone/>
              <a:defRPr sz="300"/>
            </a:lvl1pPr>
            <a:lvl2pPr marL="457200" indent="0">
              <a:buNone/>
              <a:defRPr sz="300"/>
            </a:lvl2pPr>
            <a:lvl3pPr marL="914400" indent="0">
              <a:buNone/>
              <a:defRPr sz="300"/>
            </a:lvl3pPr>
            <a:lvl4pPr marL="1371600" indent="0">
              <a:buNone/>
              <a:defRPr sz="300"/>
            </a:lvl4pPr>
            <a:lvl5pPr marL="1828800" indent="0">
              <a:buNone/>
              <a:defRPr sz="300"/>
            </a:lvl5pPr>
          </a:lstStyle>
          <a:p>
            <a:pPr lvl="0"/>
            <a:r>
              <a:rPr lang="en-US" dirty="0"/>
              <a:t> </a:t>
            </a:r>
          </a:p>
        </p:txBody>
      </p:sp>
      <p:sp>
        <p:nvSpPr>
          <p:cNvPr id="23" name="Text Placeholder 19">
            <a:extLst>
              <a:ext uri="{FF2B5EF4-FFF2-40B4-BE49-F238E27FC236}">
                <a16:creationId xmlns:a16="http://schemas.microsoft.com/office/drawing/2014/main" id="{13E8FDAB-42E7-C559-5D6E-CBF2C4B5D14D}"/>
              </a:ext>
            </a:extLst>
          </p:cNvPr>
          <p:cNvSpPr>
            <a:spLocks noGrp="1"/>
          </p:cNvSpPr>
          <p:nvPr>
            <p:ph type="body" sz="quarter" idx="25" hasCustomPrompt="1"/>
          </p:nvPr>
        </p:nvSpPr>
        <p:spPr>
          <a:xfrm>
            <a:off x="4130965" y="1189302"/>
            <a:ext cx="3441700" cy="84138"/>
          </a:xfrm>
          <a:prstGeom prst="round2SameRect">
            <a:avLst>
              <a:gd name="adj1" fmla="val 36942"/>
              <a:gd name="adj2" fmla="val 0"/>
            </a:avLst>
          </a:prstGeom>
          <a:solidFill>
            <a:schemeClr val="accent2"/>
          </a:solidFill>
        </p:spPr>
        <p:txBody>
          <a:bodyPr>
            <a:noAutofit/>
          </a:bodyPr>
          <a:lstStyle>
            <a:lvl1pPr marL="0" indent="0">
              <a:buNone/>
              <a:defRPr sz="300"/>
            </a:lvl1pPr>
            <a:lvl2pPr marL="457200" indent="0">
              <a:buNone/>
              <a:defRPr sz="300"/>
            </a:lvl2pPr>
            <a:lvl3pPr marL="914400" indent="0">
              <a:buNone/>
              <a:defRPr sz="300"/>
            </a:lvl3pPr>
            <a:lvl4pPr marL="1371600" indent="0">
              <a:buNone/>
              <a:defRPr sz="300"/>
            </a:lvl4pPr>
            <a:lvl5pPr marL="1828800" indent="0">
              <a:buNone/>
              <a:defRPr sz="300"/>
            </a:lvl5pPr>
          </a:lstStyle>
          <a:p>
            <a:pPr lvl="0"/>
            <a:r>
              <a:rPr lang="en-US" dirty="0"/>
              <a:t> </a:t>
            </a:r>
          </a:p>
        </p:txBody>
      </p:sp>
      <p:sp>
        <p:nvSpPr>
          <p:cNvPr id="24" name="Text Placeholder 19">
            <a:extLst>
              <a:ext uri="{FF2B5EF4-FFF2-40B4-BE49-F238E27FC236}">
                <a16:creationId xmlns:a16="http://schemas.microsoft.com/office/drawing/2014/main" id="{0A2B64C1-763B-A4FB-96B8-8D7FBA1097C4}"/>
              </a:ext>
            </a:extLst>
          </p:cNvPr>
          <p:cNvSpPr>
            <a:spLocks noGrp="1"/>
          </p:cNvSpPr>
          <p:nvPr>
            <p:ph type="body" sz="quarter" idx="26" hasCustomPrompt="1"/>
          </p:nvPr>
        </p:nvSpPr>
        <p:spPr>
          <a:xfrm>
            <a:off x="7890165" y="1189302"/>
            <a:ext cx="3441700" cy="84138"/>
          </a:xfrm>
          <a:prstGeom prst="round2SameRect">
            <a:avLst>
              <a:gd name="adj1" fmla="val 36942"/>
              <a:gd name="adj2" fmla="val 0"/>
            </a:avLst>
          </a:prstGeom>
          <a:solidFill>
            <a:schemeClr val="accent2"/>
          </a:solidFill>
        </p:spPr>
        <p:txBody>
          <a:bodyPr>
            <a:noAutofit/>
          </a:bodyPr>
          <a:lstStyle>
            <a:lvl1pPr marL="0" indent="0">
              <a:buNone/>
              <a:defRPr sz="300"/>
            </a:lvl1pPr>
            <a:lvl2pPr marL="457200" indent="0">
              <a:buNone/>
              <a:defRPr sz="300"/>
            </a:lvl2pPr>
            <a:lvl3pPr marL="914400" indent="0">
              <a:buNone/>
              <a:defRPr sz="300"/>
            </a:lvl3pPr>
            <a:lvl4pPr marL="1371600" indent="0">
              <a:buNone/>
              <a:defRPr sz="300"/>
            </a:lvl4pPr>
            <a:lvl5pPr marL="1828800" indent="0">
              <a:buNone/>
              <a:defRPr sz="300"/>
            </a:lvl5pPr>
          </a:lstStyle>
          <a:p>
            <a:pPr lvl="0"/>
            <a:r>
              <a:rPr lang="en-US" dirty="0"/>
              <a:t> </a:t>
            </a:r>
          </a:p>
        </p:txBody>
      </p:sp>
      <p:sp>
        <p:nvSpPr>
          <p:cNvPr id="25" name="Text Placeholder 7">
            <a:extLst>
              <a:ext uri="{FF2B5EF4-FFF2-40B4-BE49-F238E27FC236}">
                <a16:creationId xmlns:a16="http://schemas.microsoft.com/office/drawing/2014/main" id="{4401FC47-2833-6E7F-753C-F02F094EFD2D}"/>
              </a:ext>
            </a:extLst>
          </p:cNvPr>
          <p:cNvSpPr>
            <a:spLocks noGrp="1"/>
          </p:cNvSpPr>
          <p:nvPr>
            <p:ph type="body" sz="quarter" idx="27"/>
          </p:nvPr>
        </p:nvSpPr>
        <p:spPr>
          <a:xfrm>
            <a:off x="1591401" y="1309689"/>
            <a:ext cx="2231737" cy="1160462"/>
          </a:xfrm>
          <a:prstGeom prst="rect">
            <a:avLst/>
          </a:prstGeom>
          <a:noFill/>
        </p:spPr>
        <p:txBody>
          <a:bodyPr lIns="45720">
            <a:noAutofit/>
          </a:bodyPr>
          <a:lstStyle>
            <a:lvl1pPr marL="0" indent="0">
              <a:lnSpc>
                <a:spcPct val="100000"/>
              </a:lnSpc>
              <a:spcBef>
                <a:spcPts val="0"/>
              </a:spcBef>
              <a:spcAft>
                <a:spcPts val="400"/>
              </a:spcAft>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US"/>
              <a:t>Click to edit Master text styles</a:t>
            </a:r>
          </a:p>
        </p:txBody>
      </p:sp>
      <p:sp>
        <p:nvSpPr>
          <p:cNvPr id="26" name="Text Placeholder 7">
            <a:extLst>
              <a:ext uri="{FF2B5EF4-FFF2-40B4-BE49-F238E27FC236}">
                <a16:creationId xmlns:a16="http://schemas.microsoft.com/office/drawing/2014/main" id="{2D97267E-42AE-E653-CA07-E9DFD2A0167B}"/>
              </a:ext>
            </a:extLst>
          </p:cNvPr>
          <p:cNvSpPr>
            <a:spLocks noGrp="1"/>
          </p:cNvSpPr>
          <p:nvPr>
            <p:ph type="body" sz="quarter" idx="28"/>
          </p:nvPr>
        </p:nvSpPr>
        <p:spPr>
          <a:xfrm>
            <a:off x="5353703" y="1309689"/>
            <a:ext cx="2231737" cy="1160462"/>
          </a:xfrm>
          <a:prstGeom prst="rect">
            <a:avLst/>
          </a:prstGeom>
          <a:noFill/>
        </p:spPr>
        <p:txBody>
          <a:bodyPr lIns="45720">
            <a:noAutofit/>
          </a:bodyPr>
          <a:lstStyle>
            <a:lvl1pPr marL="0" indent="0">
              <a:lnSpc>
                <a:spcPct val="100000"/>
              </a:lnSpc>
              <a:spcBef>
                <a:spcPts val="0"/>
              </a:spcBef>
              <a:spcAft>
                <a:spcPts val="400"/>
              </a:spcAft>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US"/>
              <a:t>Click to edit Master text styles</a:t>
            </a:r>
          </a:p>
        </p:txBody>
      </p:sp>
      <p:sp>
        <p:nvSpPr>
          <p:cNvPr id="27" name="Text Placeholder 7">
            <a:extLst>
              <a:ext uri="{FF2B5EF4-FFF2-40B4-BE49-F238E27FC236}">
                <a16:creationId xmlns:a16="http://schemas.microsoft.com/office/drawing/2014/main" id="{017DC87D-A5DC-35A1-2361-C57C4AF0257A}"/>
              </a:ext>
            </a:extLst>
          </p:cNvPr>
          <p:cNvSpPr>
            <a:spLocks noGrp="1"/>
          </p:cNvSpPr>
          <p:nvPr>
            <p:ph type="body" sz="quarter" idx="29"/>
          </p:nvPr>
        </p:nvSpPr>
        <p:spPr>
          <a:xfrm>
            <a:off x="9116008" y="1309689"/>
            <a:ext cx="2231737" cy="1160462"/>
          </a:xfrm>
          <a:prstGeom prst="rect">
            <a:avLst/>
          </a:prstGeom>
          <a:noFill/>
        </p:spPr>
        <p:txBody>
          <a:bodyPr lIns="45720">
            <a:noAutofit/>
          </a:bodyPr>
          <a:lstStyle>
            <a:lvl1pPr marL="0" indent="0">
              <a:lnSpc>
                <a:spcPct val="100000"/>
              </a:lnSpc>
              <a:spcBef>
                <a:spcPts val="0"/>
              </a:spcBef>
              <a:spcAft>
                <a:spcPts val="400"/>
              </a:spcAft>
              <a:buNone/>
              <a:defRPr sz="1200"/>
            </a:lvl1pPr>
            <a:lvl2pPr marL="457200" indent="0">
              <a:buNone/>
              <a:defRPr sz="1100"/>
            </a:lvl2pPr>
            <a:lvl3pPr marL="914400" indent="0">
              <a:buNone/>
              <a:defRPr sz="1050"/>
            </a:lvl3pPr>
            <a:lvl4pPr marL="1371600" indent="0">
              <a:buNone/>
              <a:defRPr sz="1000"/>
            </a:lvl4pPr>
            <a:lvl5pPr marL="1828800" indent="0">
              <a:buNone/>
              <a:defRPr sz="1000"/>
            </a:lvl5pPr>
          </a:lstStyle>
          <a:p>
            <a:pPr lvl="0"/>
            <a:r>
              <a:rPr lang="en-US"/>
              <a:t>Click to edit Master text styles</a:t>
            </a:r>
          </a:p>
        </p:txBody>
      </p:sp>
    </p:spTree>
    <p:extLst>
      <p:ext uri="{BB962C8B-B14F-4D97-AF65-F5344CB8AC3E}">
        <p14:creationId xmlns:p14="http://schemas.microsoft.com/office/powerpoint/2010/main" val="883998095"/>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pPr/>
              <a:t>‹#›</a:t>
            </a:fld>
            <a:endParaRPr lang="en-US" dirty="0"/>
          </a:p>
        </p:txBody>
      </p:sp>
      <p:sp>
        <p:nvSpPr>
          <p:cNvPr id="8" name="Table Placeholder 7">
            <a:extLst>
              <a:ext uri="{FF2B5EF4-FFF2-40B4-BE49-F238E27FC236}">
                <a16:creationId xmlns:a16="http://schemas.microsoft.com/office/drawing/2014/main" id="{2D423F0C-F451-C1A2-E0CB-6DB730C163F7}"/>
              </a:ext>
            </a:extLst>
          </p:cNvPr>
          <p:cNvSpPr>
            <a:spLocks noGrp="1"/>
          </p:cNvSpPr>
          <p:nvPr>
            <p:ph type="tbl" sz="quarter" idx="13"/>
          </p:nvPr>
        </p:nvSpPr>
        <p:spPr>
          <a:xfrm>
            <a:off x="4391526" y="1104900"/>
            <a:ext cx="7419474" cy="5043488"/>
          </a:xfrm>
        </p:spPr>
        <p:txBody>
          <a:bodyPr>
            <a:normAutofit/>
          </a:bodyPr>
          <a:lstStyle>
            <a:lvl1pPr>
              <a:defRPr sz="1400"/>
            </a:lvl1pPr>
          </a:lstStyle>
          <a:p>
            <a:r>
              <a:rPr lang="en-US" dirty="0"/>
              <a:t>Click icon to add table</a:t>
            </a:r>
          </a:p>
        </p:txBody>
      </p:sp>
      <p:sp>
        <p:nvSpPr>
          <p:cNvPr id="4" name="Content Placeholder 3">
            <a:extLst>
              <a:ext uri="{FF2B5EF4-FFF2-40B4-BE49-F238E27FC236}">
                <a16:creationId xmlns:a16="http://schemas.microsoft.com/office/drawing/2014/main" id="{8087D3E5-3D55-A2C3-CB2B-2E4BC95C32C4}"/>
              </a:ext>
            </a:extLst>
          </p:cNvPr>
          <p:cNvSpPr>
            <a:spLocks noGrp="1"/>
          </p:cNvSpPr>
          <p:nvPr>
            <p:ph sz="quarter" idx="14"/>
          </p:nvPr>
        </p:nvSpPr>
        <p:spPr>
          <a:xfrm>
            <a:off x="381000" y="1104900"/>
            <a:ext cx="3925888" cy="5067300"/>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4266CFDD-8918-84F1-A702-5E4B96CB6E91}"/>
              </a:ext>
            </a:extLst>
          </p:cNvPr>
          <p:cNvSpPr>
            <a:spLocks noGrp="1"/>
          </p:cNvSpPr>
          <p:nvPr>
            <p:ph type="title"/>
          </p:nvPr>
        </p:nvSpPr>
        <p:spPr>
          <a:xfrm>
            <a:off x="381000" y="156411"/>
            <a:ext cx="11430000" cy="478537"/>
          </a:xfrm>
        </p:spPr>
        <p:txBody>
          <a:bodyPr>
            <a:noAutofit/>
          </a:bodyPr>
          <a:lstStyle>
            <a:lvl1pPr>
              <a:lnSpc>
                <a:spcPct val="100000"/>
              </a:lnSpc>
              <a:spcBef>
                <a:spcPts val="0"/>
              </a:spcBef>
              <a:spcAft>
                <a:spcPts val="0"/>
              </a:spcAft>
              <a:defRPr sz="2600" b="0"/>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4276A6E8-B742-4E35-4BDF-F99E14AC009F}"/>
              </a:ext>
            </a:extLst>
          </p:cNvPr>
          <p:cNvSpPr>
            <a:spLocks noGrp="1"/>
          </p:cNvSpPr>
          <p:nvPr>
            <p:ph type="body" sz="quarter" idx="15"/>
          </p:nvPr>
        </p:nvSpPr>
        <p:spPr>
          <a:xfrm>
            <a:off x="381000" y="634948"/>
            <a:ext cx="11430000" cy="350283"/>
          </a:xfrm>
        </p:spPr>
        <p:txBody>
          <a:bodyPr lIns="0" anchor="ctr">
            <a:noAutofit/>
          </a:bodyPr>
          <a:lstStyle>
            <a:lvl1pPr marL="0" indent="0">
              <a:lnSpc>
                <a:spcPct val="100000"/>
              </a:lnSpc>
              <a:spcBef>
                <a:spcPts val="0"/>
              </a:spcBef>
              <a:spcAft>
                <a:spcPts val="0"/>
              </a:spcAft>
              <a:buNone/>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3326915355"/>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Main Content-2">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p>
            <a:fld id="{AE577F39-B882-FB4F-BD46-95C2A231B68A}" type="slidenum">
              <a:rPr lang="en-US" smtClean="0"/>
              <a:t>‹#›</a:t>
            </a:fld>
            <a:endParaRPr lang="en-US" dirty="0"/>
          </a:p>
        </p:txBody>
      </p:sp>
      <p:sp>
        <p:nvSpPr>
          <p:cNvPr id="8" name="Content Placeholder 2">
            <a:extLst>
              <a:ext uri="{FF2B5EF4-FFF2-40B4-BE49-F238E27FC236}">
                <a16:creationId xmlns:a16="http://schemas.microsoft.com/office/drawing/2014/main" id="{B0FF580F-719F-8693-863B-4A74F148282B}"/>
              </a:ext>
            </a:extLst>
          </p:cNvPr>
          <p:cNvSpPr>
            <a:spLocks noGrp="1"/>
          </p:cNvSpPr>
          <p:nvPr>
            <p:ph idx="1"/>
          </p:nvPr>
        </p:nvSpPr>
        <p:spPr>
          <a:xfrm>
            <a:off x="381000" y="1335504"/>
            <a:ext cx="11430000" cy="5027195"/>
          </a:xfrm>
        </p:spPr>
        <p:txBody>
          <a:bodyPr lIns="0">
            <a:normAutofit/>
          </a:bodyPr>
          <a:lstStyle>
            <a:lvl1pPr>
              <a:lnSpc>
                <a:spcPct val="100000"/>
              </a:lnSpc>
              <a:spcBef>
                <a:spcPts val="0"/>
              </a:spcBef>
              <a:spcAft>
                <a:spcPts val="600"/>
              </a:spcAft>
              <a:defRPr sz="1600"/>
            </a:lvl1pPr>
            <a:lvl2pPr>
              <a:defRPr sz="1400"/>
            </a:lvl2pPr>
            <a:lvl3pPr>
              <a:defRPr sz="1200"/>
            </a:lvl3pPr>
            <a:lvl4pPr>
              <a:defRPr sz="1100"/>
            </a:lvl4pPr>
            <a:lvl5pPr>
              <a:defRPr sz="1100"/>
            </a:lvl5pPr>
          </a:lstStyle>
          <a:p>
            <a:pPr lvl="0"/>
            <a:r>
              <a:rPr lang="en-US"/>
              <a:t>Click to edit Master text styles</a:t>
            </a:r>
          </a:p>
        </p:txBody>
      </p:sp>
      <p:sp>
        <p:nvSpPr>
          <p:cNvPr id="3" name="Title 1">
            <a:extLst>
              <a:ext uri="{FF2B5EF4-FFF2-40B4-BE49-F238E27FC236}">
                <a16:creationId xmlns:a16="http://schemas.microsoft.com/office/drawing/2014/main" id="{C28038BB-A0E3-6285-45D8-1A177A562BF1}"/>
              </a:ext>
            </a:extLst>
          </p:cNvPr>
          <p:cNvSpPr>
            <a:spLocks noGrp="1"/>
          </p:cNvSpPr>
          <p:nvPr>
            <p:ph type="title"/>
          </p:nvPr>
        </p:nvSpPr>
        <p:spPr>
          <a:xfrm>
            <a:off x="381000" y="156411"/>
            <a:ext cx="11430000" cy="478537"/>
          </a:xfrm>
        </p:spPr>
        <p:txBody>
          <a:bodyPr>
            <a:noAutofit/>
          </a:bodyPr>
          <a:lstStyle>
            <a:lvl1pPr>
              <a:lnSpc>
                <a:spcPct val="100000"/>
              </a:lnSpc>
              <a:spcBef>
                <a:spcPts val="0"/>
              </a:spcBef>
              <a:spcAft>
                <a:spcPts val="0"/>
              </a:spcAft>
              <a:defRPr sz="2600" b="0"/>
            </a:lvl1pPr>
          </a:lstStyle>
          <a:p>
            <a:r>
              <a:rPr lang="en-US"/>
              <a:t>Click to edit Master title style</a:t>
            </a:r>
            <a:endParaRPr lang="en-US" dirty="0"/>
          </a:p>
        </p:txBody>
      </p:sp>
      <p:sp>
        <p:nvSpPr>
          <p:cNvPr id="4" name="Text Placeholder 4">
            <a:extLst>
              <a:ext uri="{FF2B5EF4-FFF2-40B4-BE49-F238E27FC236}">
                <a16:creationId xmlns:a16="http://schemas.microsoft.com/office/drawing/2014/main" id="{B6206E59-0C15-F973-12EE-FBBE8E3963C1}"/>
              </a:ext>
            </a:extLst>
          </p:cNvPr>
          <p:cNvSpPr>
            <a:spLocks noGrp="1"/>
          </p:cNvSpPr>
          <p:nvPr>
            <p:ph type="body" sz="quarter" idx="15"/>
          </p:nvPr>
        </p:nvSpPr>
        <p:spPr>
          <a:xfrm>
            <a:off x="381000" y="634948"/>
            <a:ext cx="11430000" cy="350283"/>
          </a:xfrm>
        </p:spPr>
        <p:txBody>
          <a:bodyPr lIns="0" anchor="ctr">
            <a:noAutofit/>
          </a:bodyPr>
          <a:lstStyle>
            <a:lvl1pPr marL="0" indent="0">
              <a:lnSpc>
                <a:spcPct val="100000"/>
              </a:lnSpc>
              <a:spcBef>
                <a:spcPts val="0"/>
              </a:spcBef>
              <a:spcAft>
                <a:spcPts val="0"/>
              </a:spcAft>
              <a:buNone/>
              <a:defRPr sz="20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0907767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D55A-7926-FD15-5F8C-FFAB6D2354FA}"/>
              </a:ext>
            </a:extLst>
          </p:cNvPr>
          <p:cNvSpPr>
            <a:spLocks noGrp="1"/>
          </p:cNvSpPr>
          <p:nvPr>
            <p:ph type="title"/>
          </p:nvPr>
        </p:nvSpPr>
        <p:spPr/>
        <p:txBody>
          <a:bodyPr>
            <a:noAutofit/>
          </a:bodyPr>
          <a:lstStyle>
            <a:lvl1pPr>
              <a:lnSpc>
                <a:spcPct val="100000"/>
              </a:lnSpc>
              <a:defRPr sz="2600" b="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t>‹#›</a:t>
            </a:fld>
            <a:endParaRPr lang="en-US" dirty="0"/>
          </a:p>
        </p:txBody>
      </p:sp>
      <p:sp>
        <p:nvSpPr>
          <p:cNvPr id="8" name="Table Placeholder 7">
            <a:extLst>
              <a:ext uri="{FF2B5EF4-FFF2-40B4-BE49-F238E27FC236}">
                <a16:creationId xmlns:a16="http://schemas.microsoft.com/office/drawing/2014/main" id="{2D423F0C-F451-C1A2-E0CB-6DB730C163F7}"/>
              </a:ext>
            </a:extLst>
          </p:cNvPr>
          <p:cNvSpPr>
            <a:spLocks noGrp="1"/>
          </p:cNvSpPr>
          <p:nvPr>
            <p:ph type="tbl" sz="quarter" idx="13"/>
          </p:nvPr>
        </p:nvSpPr>
        <p:spPr>
          <a:xfrm>
            <a:off x="381000" y="1104900"/>
            <a:ext cx="11430000" cy="5043488"/>
          </a:xfrm>
        </p:spPr>
        <p:txBody>
          <a:bodyPr>
            <a:normAutofit/>
          </a:bodyPr>
          <a:lstStyle>
            <a:lvl1pPr>
              <a:lnSpc>
                <a:spcPct val="100000"/>
              </a:lnSpc>
              <a:spcBef>
                <a:spcPts val="0"/>
              </a:spcBef>
              <a:spcAft>
                <a:spcPts val="600"/>
              </a:spcAft>
              <a:defRPr sz="1400"/>
            </a:lvl1pPr>
          </a:lstStyle>
          <a:p>
            <a:r>
              <a:rPr lang="en-US" dirty="0"/>
              <a:t>Click icon to add table</a:t>
            </a:r>
          </a:p>
        </p:txBody>
      </p:sp>
    </p:spTree>
    <p:extLst>
      <p:ext uri="{BB962C8B-B14F-4D97-AF65-F5344CB8AC3E}">
        <p14:creationId xmlns:p14="http://schemas.microsoft.com/office/powerpoint/2010/main" val="11261006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D55A-7926-FD15-5F8C-FFAB6D2354FA}"/>
              </a:ext>
            </a:extLst>
          </p:cNvPr>
          <p:cNvSpPr>
            <a:spLocks noGrp="1"/>
          </p:cNvSpPr>
          <p:nvPr>
            <p:ph type="title"/>
          </p:nvPr>
        </p:nvSpPr>
        <p:spPr/>
        <p:txBody>
          <a:bodyPr>
            <a:noAutofit/>
          </a:bodyPr>
          <a:lstStyle>
            <a:lvl1pPr>
              <a:lnSpc>
                <a:spcPct val="100000"/>
              </a:lnSpc>
              <a:defRPr sz="2600" b="0"/>
            </a:lvl1pPr>
          </a:lstStyle>
          <a:p>
            <a:r>
              <a:rPr lang="en-US"/>
              <a:t>Click to edit Master title style</a:t>
            </a:r>
          </a:p>
        </p:txBody>
      </p:sp>
      <p:sp>
        <p:nvSpPr>
          <p:cNvPr id="6" name="Slide Number Placeholder 5">
            <a:extLst>
              <a:ext uri="{FF2B5EF4-FFF2-40B4-BE49-F238E27FC236}">
                <a16:creationId xmlns:a16="http://schemas.microsoft.com/office/drawing/2014/main" id="{8E54BE78-E278-F5E1-377E-7947DD8E2AA3}"/>
              </a:ext>
            </a:extLst>
          </p:cNvPr>
          <p:cNvSpPr>
            <a:spLocks noGrp="1"/>
          </p:cNvSpPr>
          <p:nvPr>
            <p:ph type="sldNum" sz="quarter" idx="12"/>
          </p:nvPr>
        </p:nvSpPr>
        <p:spPr/>
        <p:txBody>
          <a:bodyPr/>
          <a:lstStyle/>
          <a:p>
            <a:fld id="{AE577F39-B882-FB4F-BD46-95C2A231B68A}" type="slidenum">
              <a:rPr lang="en-US" smtClean="0"/>
              <a:t>‹#›</a:t>
            </a:fld>
            <a:endParaRPr lang="en-US" dirty="0"/>
          </a:p>
        </p:txBody>
      </p:sp>
      <p:sp>
        <p:nvSpPr>
          <p:cNvPr id="8" name="Table Placeholder 7">
            <a:extLst>
              <a:ext uri="{FF2B5EF4-FFF2-40B4-BE49-F238E27FC236}">
                <a16:creationId xmlns:a16="http://schemas.microsoft.com/office/drawing/2014/main" id="{2D423F0C-F451-C1A2-E0CB-6DB730C163F7}"/>
              </a:ext>
            </a:extLst>
          </p:cNvPr>
          <p:cNvSpPr>
            <a:spLocks noGrp="1"/>
          </p:cNvSpPr>
          <p:nvPr>
            <p:ph type="tbl" sz="quarter" idx="13"/>
          </p:nvPr>
        </p:nvSpPr>
        <p:spPr>
          <a:xfrm>
            <a:off x="4391526" y="1104900"/>
            <a:ext cx="7419474" cy="5043488"/>
          </a:xfrm>
        </p:spPr>
        <p:txBody>
          <a:bodyPr>
            <a:normAutofit/>
          </a:bodyPr>
          <a:lstStyle>
            <a:lvl1pPr>
              <a:lnSpc>
                <a:spcPct val="100000"/>
              </a:lnSpc>
              <a:spcBef>
                <a:spcPts val="0"/>
              </a:spcBef>
              <a:spcAft>
                <a:spcPts val="600"/>
              </a:spcAft>
              <a:defRPr sz="1400"/>
            </a:lvl1pPr>
          </a:lstStyle>
          <a:p>
            <a:r>
              <a:rPr lang="en-US" dirty="0"/>
              <a:t>Click icon to add table</a:t>
            </a:r>
          </a:p>
        </p:txBody>
      </p:sp>
      <p:sp>
        <p:nvSpPr>
          <p:cNvPr id="4" name="Content Placeholder 3">
            <a:extLst>
              <a:ext uri="{FF2B5EF4-FFF2-40B4-BE49-F238E27FC236}">
                <a16:creationId xmlns:a16="http://schemas.microsoft.com/office/drawing/2014/main" id="{8087D3E5-3D55-A2C3-CB2B-2E4BC95C32C4}"/>
              </a:ext>
            </a:extLst>
          </p:cNvPr>
          <p:cNvSpPr>
            <a:spLocks noGrp="1"/>
          </p:cNvSpPr>
          <p:nvPr>
            <p:ph sz="quarter" idx="14"/>
          </p:nvPr>
        </p:nvSpPr>
        <p:spPr>
          <a:xfrm>
            <a:off x="381000" y="1104900"/>
            <a:ext cx="3925888" cy="5067300"/>
          </a:xfrm>
        </p:spPr>
        <p:txBody>
          <a:bodyPr>
            <a:normAutofit/>
          </a:bodyPr>
          <a:lstStyle>
            <a:lvl1pPr>
              <a:lnSpc>
                <a:spcPct val="100000"/>
              </a:lnSpc>
              <a:spcBef>
                <a:spcPts val="0"/>
              </a:spcBef>
              <a:spcAft>
                <a:spcPts val="600"/>
              </a:spcAft>
              <a:defRPr sz="1600"/>
            </a:lvl1pPr>
            <a:lvl2pPr>
              <a:lnSpc>
                <a:spcPct val="100000"/>
              </a:lnSpc>
              <a:spcBef>
                <a:spcPts val="0"/>
              </a:spcBef>
              <a:spcAft>
                <a:spcPts val="600"/>
              </a:spcAft>
              <a:defRPr sz="1400"/>
            </a:lvl2pPr>
            <a:lvl3pPr>
              <a:lnSpc>
                <a:spcPct val="100000"/>
              </a:lnSpc>
              <a:spcBef>
                <a:spcPts val="0"/>
              </a:spcBef>
              <a:spcAft>
                <a:spcPts val="600"/>
              </a:spcAft>
              <a:defRPr sz="1200"/>
            </a:lvl3pPr>
            <a:lvl4pPr>
              <a:lnSpc>
                <a:spcPct val="100000"/>
              </a:lnSpc>
              <a:spcBef>
                <a:spcPts val="0"/>
              </a:spcBef>
              <a:spcAft>
                <a:spcPts val="600"/>
              </a:spcAft>
              <a:defRPr sz="1100"/>
            </a:lvl4pPr>
            <a:lvl5pPr>
              <a:lnSpc>
                <a:spcPct val="100000"/>
              </a:lnSpc>
              <a:spcBef>
                <a:spcPts val="0"/>
              </a:spcBef>
              <a:spcAft>
                <a:spcPts val="60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2790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nd pla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D91822-D26C-5A83-9D38-14CAA13CB9B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2001" cy="6858001"/>
          </a:xfrm>
          <a:prstGeom prst="rect">
            <a:avLst/>
          </a:prstGeom>
        </p:spPr>
      </p:pic>
      <p:pic>
        <p:nvPicPr>
          <p:cNvPr id="6" name="Picture 5">
            <a:extLst>
              <a:ext uri="{FF2B5EF4-FFF2-40B4-BE49-F238E27FC236}">
                <a16:creationId xmlns:a16="http://schemas.microsoft.com/office/drawing/2014/main" id="{E0177432-2394-23B8-8DED-84F3E69D56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22284" y="6183775"/>
            <a:ext cx="1347432" cy="185936"/>
          </a:xfrm>
          <a:prstGeom prst="rect">
            <a:avLst/>
          </a:prstGeom>
        </p:spPr>
      </p:pic>
      <p:pic>
        <p:nvPicPr>
          <p:cNvPr id="7" name="Picture 6">
            <a:extLst>
              <a:ext uri="{FF2B5EF4-FFF2-40B4-BE49-F238E27FC236}">
                <a16:creationId xmlns:a16="http://schemas.microsoft.com/office/drawing/2014/main" id="{164BC22C-AF05-74ED-8E84-26FAB5585122}"/>
              </a:ext>
            </a:extLst>
          </p:cNvPr>
          <p:cNvPicPr>
            <a:picLocks noChangeAspect="1"/>
          </p:cNvPicPr>
          <p:nvPr/>
        </p:nvPicPr>
        <p:blipFill>
          <a:blip r:embed="rId4"/>
          <a:srcRect/>
          <a:stretch/>
        </p:blipFill>
        <p:spPr>
          <a:xfrm>
            <a:off x="3354718" y="2918497"/>
            <a:ext cx="5482564" cy="592014"/>
          </a:xfrm>
          <a:prstGeom prst="rect">
            <a:avLst/>
          </a:prstGeom>
        </p:spPr>
      </p:pic>
    </p:spTree>
    <p:extLst>
      <p:ext uri="{BB962C8B-B14F-4D97-AF65-F5344CB8AC3E}">
        <p14:creationId xmlns:p14="http://schemas.microsoft.com/office/powerpoint/2010/main" val="664782882"/>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907F-4DAE-82B6-4207-A0B184DAB8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5C1F8D-59D0-6252-0ACD-D5A78083B3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9DD486-4E6F-A93A-B2F1-1B07A809752D}"/>
              </a:ext>
            </a:extLst>
          </p:cNvPr>
          <p:cNvSpPr>
            <a:spLocks noGrp="1"/>
          </p:cNvSpPr>
          <p:nvPr>
            <p:ph type="dt" sz="half" idx="10"/>
          </p:nvPr>
        </p:nvSpPr>
        <p:spPr/>
        <p:txBody>
          <a:bodyPr/>
          <a:lstStyle/>
          <a:p>
            <a:fld id="{FFE33423-639F-4074-BE4B-D5D995F375E9}" type="datetimeFigureOut">
              <a:rPr lang="en-US" smtClean="0"/>
              <a:t>9/30/2022</a:t>
            </a:fld>
            <a:endParaRPr lang="en-US" dirty="0"/>
          </a:p>
        </p:txBody>
      </p:sp>
      <p:sp>
        <p:nvSpPr>
          <p:cNvPr id="5" name="Footer Placeholder 4">
            <a:extLst>
              <a:ext uri="{FF2B5EF4-FFF2-40B4-BE49-F238E27FC236}">
                <a16:creationId xmlns:a16="http://schemas.microsoft.com/office/drawing/2014/main" id="{CF6C042C-553F-160F-E329-234B30FE993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6CFA6BA-2B0E-8C95-D029-F21C0D50B32F}"/>
              </a:ext>
            </a:extLst>
          </p:cNvPr>
          <p:cNvSpPr>
            <a:spLocks noGrp="1"/>
          </p:cNvSpPr>
          <p:nvPr>
            <p:ph type="sldNum" sz="quarter" idx="12"/>
          </p:nvPr>
        </p:nvSpPr>
        <p:spPr/>
        <p:txBody>
          <a:bodyPr/>
          <a:lstStyle/>
          <a:p>
            <a:fld id="{35473B77-F9ED-404B-A160-163BC79ED495}" type="slidenum">
              <a:rPr lang="en-US" smtClean="0"/>
              <a:t>‹#›</a:t>
            </a:fld>
            <a:endParaRPr lang="en-US" dirty="0"/>
          </a:p>
        </p:txBody>
      </p:sp>
    </p:spTree>
    <p:extLst>
      <p:ext uri="{BB962C8B-B14F-4D97-AF65-F5344CB8AC3E}">
        <p14:creationId xmlns:p14="http://schemas.microsoft.com/office/powerpoint/2010/main" val="6447987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68075-DE88-6AB8-AC5F-D56BCA5E94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5D6C1A-D371-A36F-D8A4-F52F04F1B9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A64A99-2644-6038-E603-0F74E69616BD}"/>
              </a:ext>
            </a:extLst>
          </p:cNvPr>
          <p:cNvSpPr>
            <a:spLocks noGrp="1"/>
          </p:cNvSpPr>
          <p:nvPr>
            <p:ph type="dt" sz="half" idx="10"/>
          </p:nvPr>
        </p:nvSpPr>
        <p:spPr/>
        <p:txBody>
          <a:bodyPr/>
          <a:lstStyle/>
          <a:p>
            <a:fld id="{FFE33423-639F-4074-BE4B-D5D995F375E9}" type="datetimeFigureOut">
              <a:rPr lang="en-US" smtClean="0"/>
              <a:t>9/30/2022</a:t>
            </a:fld>
            <a:endParaRPr lang="en-US" dirty="0"/>
          </a:p>
        </p:txBody>
      </p:sp>
      <p:sp>
        <p:nvSpPr>
          <p:cNvPr id="5" name="Footer Placeholder 4">
            <a:extLst>
              <a:ext uri="{FF2B5EF4-FFF2-40B4-BE49-F238E27FC236}">
                <a16:creationId xmlns:a16="http://schemas.microsoft.com/office/drawing/2014/main" id="{B424D823-B171-101E-6368-AFAC6C5FF6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F4143FF-B24C-8642-41DA-1358354E7196}"/>
              </a:ext>
            </a:extLst>
          </p:cNvPr>
          <p:cNvSpPr>
            <a:spLocks noGrp="1"/>
          </p:cNvSpPr>
          <p:nvPr>
            <p:ph type="sldNum" sz="quarter" idx="12"/>
          </p:nvPr>
        </p:nvSpPr>
        <p:spPr/>
        <p:txBody>
          <a:bodyPr/>
          <a:lstStyle/>
          <a:p>
            <a:fld id="{35473B77-F9ED-404B-A160-163BC79ED495}" type="slidenum">
              <a:rPr lang="en-US" smtClean="0"/>
              <a:t>‹#›</a:t>
            </a:fld>
            <a:endParaRPr lang="en-US" dirty="0"/>
          </a:p>
        </p:txBody>
      </p:sp>
    </p:spTree>
    <p:extLst>
      <p:ext uri="{BB962C8B-B14F-4D97-AF65-F5344CB8AC3E}">
        <p14:creationId xmlns:p14="http://schemas.microsoft.com/office/powerpoint/2010/main" val="2780300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4">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7D4BEC6-4E25-C22F-C673-6A2B0DFB4F73}"/>
              </a:ext>
            </a:extLst>
          </p:cNvPr>
          <p:cNvSpPr>
            <a:spLocks noGrp="1"/>
          </p:cNvSpPr>
          <p:nvPr>
            <p:ph type="pic" sz="quarter" idx="14"/>
          </p:nvPr>
        </p:nvSpPr>
        <p:spPr>
          <a:xfrm>
            <a:off x="6915792" y="0"/>
            <a:ext cx="5276208" cy="6858000"/>
          </a:xfrm>
          <a:prstGeom prst="roundRect">
            <a:avLst>
              <a:gd name="adj" fmla="val 780"/>
            </a:avLst>
          </a:prstGeom>
          <a:noFill/>
        </p:spPr>
        <p:txBody>
          <a:bodyPr>
            <a:normAutofit/>
          </a:bodyPr>
          <a:lstStyle>
            <a:lvl1pPr>
              <a:defRPr sz="1100"/>
            </a:lvl1pPr>
          </a:lstStyle>
          <a:p>
            <a:r>
              <a:rPr lang="en-US" dirty="0"/>
              <a:t>Click icon to add picture</a:t>
            </a:r>
          </a:p>
        </p:txBody>
      </p:sp>
      <p:pic>
        <p:nvPicPr>
          <p:cNvPr id="8" name="Picture 7">
            <a:extLst>
              <a:ext uri="{FF2B5EF4-FFF2-40B4-BE49-F238E27FC236}">
                <a16:creationId xmlns:a16="http://schemas.microsoft.com/office/drawing/2014/main" id="{3C83EE17-FAA0-BBEE-0427-9C98ACF9728A}"/>
              </a:ext>
            </a:extLst>
          </p:cNvPr>
          <p:cNvPicPr>
            <a:picLocks noChangeAspect="1"/>
          </p:cNvPicPr>
          <p:nvPr/>
        </p:nvPicPr>
        <p:blipFill>
          <a:blip r:embed="rId2"/>
          <a:stretch>
            <a:fillRect/>
          </a:stretch>
        </p:blipFill>
        <p:spPr>
          <a:xfrm>
            <a:off x="384693" y="361761"/>
            <a:ext cx="4246585" cy="458550"/>
          </a:xfrm>
          <a:prstGeom prst="rect">
            <a:avLst/>
          </a:prstGeom>
        </p:spPr>
      </p:pic>
      <p:pic>
        <p:nvPicPr>
          <p:cNvPr id="5" name="Picture 4">
            <a:extLst>
              <a:ext uri="{FF2B5EF4-FFF2-40B4-BE49-F238E27FC236}">
                <a16:creationId xmlns:a16="http://schemas.microsoft.com/office/drawing/2014/main" id="{81086563-350E-E739-8DD7-CA758FF1525B}"/>
              </a:ext>
            </a:extLst>
          </p:cNvPr>
          <p:cNvPicPr>
            <a:picLocks noChangeAspect="1"/>
          </p:cNvPicPr>
          <p:nvPr userDrawn="1"/>
        </p:nvPicPr>
        <p:blipFill>
          <a:blip r:embed="rId2"/>
          <a:stretch>
            <a:fillRect/>
          </a:stretch>
        </p:blipFill>
        <p:spPr>
          <a:xfrm>
            <a:off x="384693" y="361761"/>
            <a:ext cx="4246585" cy="458550"/>
          </a:xfrm>
          <a:prstGeom prst="rect">
            <a:avLst/>
          </a:prstGeom>
        </p:spPr>
      </p:pic>
      <p:sp>
        <p:nvSpPr>
          <p:cNvPr id="13" name="Text Placeholder 12">
            <a:extLst>
              <a:ext uri="{FF2B5EF4-FFF2-40B4-BE49-F238E27FC236}">
                <a16:creationId xmlns:a16="http://schemas.microsoft.com/office/drawing/2014/main" id="{43BCCAC7-54BA-D2B2-3FBA-B16E1E991852}"/>
              </a:ext>
            </a:extLst>
          </p:cNvPr>
          <p:cNvSpPr>
            <a:spLocks noGrp="1"/>
          </p:cNvSpPr>
          <p:nvPr>
            <p:ph type="body" sz="quarter" idx="11"/>
          </p:nvPr>
        </p:nvSpPr>
        <p:spPr>
          <a:xfrm>
            <a:off x="381000" y="1885478"/>
            <a:ext cx="6578600" cy="1412875"/>
          </a:xfrm>
        </p:spPr>
        <p:txBody>
          <a:bodyPr lIns="0" anchor="b">
            <a:noAutofit/>
          </a:bodyPr>
          <a:lstStyle>
            <a:lvl1pPr marL="0" indent="0">
              <a:lnSpc>
                <a:spcPct val="100000"/>
              </a:lnSpc>
              <a:spcBef>
                <a:spcPts val="0"/>
              </a:spcBef>
              <a:buNone/>
              <a:defRPr sz="4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14" name="Text Placeholder 12">
            <a:extLst>
              <a:ext uri="{FF2B5EF4-FFF2-40B4-BE49-F238E27FC236}">
                <a16:creationId xmlns:a16="http://schemas.microsoft.com/office/drawing/2014/main" id="{DCA01844-0B7F-60D3-FDC8-4EFA4E6BEBC9}"/>
              </a:ext>
            </a:extLst>
          </p:cNvPr>
          <p:cNvSpPr>
            <a:spLocks noGrp="1"/>
          </p:cNvSpPr>
          <p:nvPr>
            <p:ph type="body" sz="quarter" idx="12"/>
          </p:nvPr>
        </p:nvSpPr>
        <p:spPr>
          <a:xfrm>
            <a:off x="381000" y="3511079"/>
            <a:ext cx="6578600" cy="1000542"/>
          </a:xfrm>
        </p:spPr>
        <p:txBody>
          <a:bodyPr lIns="0" anchor="t">
            <a:noAutofit/>
          </a:bodyPr>
          <a:lstStyle>
            <a:lvl1pPr marL="0" indent="0">
              <a:lnSpc>
                <a:spcPct val="100000"/>
              </a:lnSpc>
              <a:spcBef>
                <a:spcPts val="0"/>
              </a:spcBef>
              <a:buNone/>
              <a:defRPr sz="30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17" name="Text Placeholder 12">
            <a:extLst>
              <a:ext uri="{FF2B5EF4-FFF2-40B4-BE49-F238E27FC236}">
                <a16:creationId xmlns:a16="http://schemas.microsoft.com/office/drawing/2014/main" id="{72DEFAEB-09CD-513C-0505-BC3F6FB74A50}"/>
              </a:ext>
            </a:extLst>
          </p:cNvPr>
          <p:cNvSpPr>
            <a:spLocks noGrp="1"/>
          </p:cNvSpPr>
          <p:nvPr>
            <p:ph type="body" sz="quarter" idx="13"/>
          </p:nvPr>
        </p:nvSpPr>
        <p:spPr>
          <a:xfrm>
            <a:off x="381000" y="4930805"/>
            <a:ext cx="4851400" cy="1000542"/>
          </a:xfrm>
        </p:spPr>
        <p:txBody>
          <a:bodyPr lIns="0" anchor="b">
            <a:noAutofit/>
          </a:bodyPr>
          <a:lstStyle>
            <a:lvl1pPr marL="0" indent="0">
              <a:lnSpc>
                <a:spcPct val="100000"/>
              </a:lnSpc>
              <a:spcBef>
                <a:spcPts val="0"/>
              </a:spcBef>
              <a:buNone/>
              <a:defRPr sz="18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grpSp>
        <p:nvGrpSpPr>
          <p:cNvPr id="2" name="object 2">
            <a:extLst>
              <a:ext uri="{FF2B5EF4-FFF2-40B4-BE49-F238E27FC236}">
                <a16:creationId xmlns:a16="http://schemas.microsoft.com/office/drawing/2014/main" id="{0D5F8119-BA8A-D0CC-A077-CC3C7E8CC58D}"/>
              </a:ext>
            </a:extLst>
          </p:cNvPr>
          <p:cNvGrpSpPr>
            <a:grpSpLocks noChangeAspect="1"/>
          </p:cNvGrpSpPr>
          <p:nvPr userDrawn="1"/>
        </p:nvGrpSpPr>
        <p:grpSpPr>
          <a:xfrm>
            <a:off x="388533" y="323890"/>
            <a:ext cx="11479520" cy="6226865"/>
            <a:chOff x="640037" y="533549"/>
            <a:chExt cx="18910382" cy="10257608"/>
          </a:xfrm>
        </p:grpSpPr>
        <p:sp>
          <p:nvSpPr>
            <p:cNvPr id="22" name="object 12">
              <a:extLst>
                <a:ext uri="{FF2B5EF4-FFF2-40B4-BE49-F238E27FC236}">
                  <a16:creationId xmlns:a16="http://schemas.microsoft.com/office/drawing/2014/main" id="{780E58E0-691D-41DA-31B6-F7F29362C03D}"/>
                </a:ext>
              </a:extLst>
            </p:cNvPr>
            <p:cNvSpPr/>
            <p:nvPr/>
          </p:nvSpPr>
          <p:spPr>
            <a:xfrm>
              <a:off x="17252354" y="10462862"/>
              <a:ext cx="2298065" cy="328295"/>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chemeClr val="bg1"/>
            </a:solidFill>
          </p:spPr>
          <p:txBody>
            <a:bodyPr wrap="square" lIns="0" tIns="0" rIns="0" bIns="0" rtlCol="0"/>
            <a:lstStyle/>
            <a:p>
              <a:endParaRPr dirty="0">
                <a:latin typeface="Arial" panose="020B0604020202020204" pitchFamily="34" charset="0"/>
                <a:cs typeface="Arial" panose="020B0604020202020204" pitchFamily="34" charset="0"/>
              </a:endParaRPr>
            </a:p>
          </p:txBody>
        </p:sp>
        <p:pic>
          <p:nvPicPr>
            <p:cNvPr id="23" name="object 13">
              <a:extLst>
                <a:ext uri="{FF2B5EF4-FFF2-40B4-BE49-F238E27FC236}">
                  <a16:creationId xmlns:a16="http://schemas.microsoft.com/office/drawing/2014/main" id="{B648EF40-09E2-D92F-236D-7F99DE61AA72}"/>
                </a:ext>
              </a:extLst>
            </p:cNvPr>
            <p:cNvPicPr/>
            <p:nvPr/>
          </p:nvPicPr>
          <p:blipFill>
            <a:blip r:embed="rId3" cstate="screen">
              <a:extLst>
                <a:ext uri="{28A0092B-C50C-407E-A947-70E740481C1C}">
                  <a14:useLocalDpi xmlns:a14="http://schemas.microsoft.com/office/drawing/2010/main"/>
                </a:ext>
              </a:extLst>
            </a:blip>
            <a:stretch>
              <a:fillRect/>
            </a:stretch>
          </p:blipFill>
          <p:spPr>
            <a:xfrm>
              <a:off x="640037" y="533549"/>
              <a:ext cx="6592804" cy="732512"/>
            </a:xfrm>
            <a:prstGeom prst="rect">
              <a:avLst/>
            </a:prstGeom>
          </p:spPr>
        </p:pic>
      </p:grpSp>
      <p:sp>
        <p:nvSpPr>
          <p:cNvPr id="7" name="Rectangle 6">
            <a:extLst>
              <a:ext uri="{FF2B5EF4-FFF2-40B4-BE49-F238E27FC236}">
                <a16:creationId xmlns:a16="http://schemas.microsoft.com/office/drawing/2014/main" id="{B210E4AB-E260-EB0B-6BB5-ADDC6CF30F35}"/>
              </a:ext>
            </a:extLst>
          </p:cNvPr>
          <p:cNvSpPr/>
          <p:nvPr userDrawn="1"/>
        </p:nvSpPr>
        <p:spPr>
          <a:xfrm>
            <a:off x="185195" y="6550755"/>
            <a:ext cx="1979271" cy="30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44C1FF1F-4A40-9A78-1B99-6F25B830E19B}"/>
              </a:ext>
            </a:extLst>
          </p:cNvPr>
          <p:cNvSpPr txBox="1"/>
          <p:nvPr/>
        </p:nvSpPr>
        <p:spPr>
          <a:xfrm>
            <a:off x="381000" y="6387703"/>
            <a:ext cx="2505938" cy="203133"/>
          </a:xfrm>
          <a:prstGeom prst="rect">
            <a:avLst/>
          </a:prstGeom>
          <a:noFill/>
        </p:spPr>
        <p:txBody>
          <a:bodyPr wrap="none" lIns="36000" rtlCol="0">
            <a:spAutoFit/>
          </a:bodyPr>
          <a:lstStyle/>
          <a:p>
            <a:pPr>
              <a:lnSpc>
                <a:spcPct val="90000"/>
              </a:lnSpc>
            </a:pPr>
            <a:r>
              <a:rPr lang="en-US" sz="800" dirty="0">
                <a:solidFill>
                  <a:schemeClr val="tx1"/>
                </a:solidFill>
                <a:latin typeface="Arial" panose="020B0604020202020204" pitchFamily="34" charset="0"/>
                <a:cs typeface="Arial" panose="020B0604020202020204" pitchFamily="34" charset="0"/>
              </a:rPr>
              <a:t>Copyright © 2022 HCL Technologies | Confidential</a:t>
            </a:r>
          </a:p>
        </p:txBody>
      </p:sp>
      <p:sp>
        <p:nvSpPr>
          <p:cNvPr id="11" name="object 4">
            <a:extLst>
              <a:ext uri="{FF2B5EF4-FFF2-40B4-BE49-F238E27FC236}">
                <a16:creationId xmlns:a16="http://schemas.microsoft.com/office/drawing/2014/main" id="{95F0EE71-D0BB-A959-4698-3FEBEFCB50B5}"/>
              </a:ext>
            </a:extLst>
          </p:cNvPr>
          <p:cNvSpPr/>
          <p:nvPr userDrawn="1"/>
        </p:nvSpPr>
        <p:spPr>
          <a:xfrm>
            <a:off x="10462569" y="6332912"/>
            <a:ext cx="1393646" cy="199092"/>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05430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9F29-F7EE-9E4D-70FB-4AB1A1E623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B92899-08DD-66CA-C2EA-6C7A551119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C10BE2-5BCF-E4AE-99D8-D1E3AD0DA63D}"/>
              </a:ext>
            </a:extLst>
          </p:cNvPr>
          <p:cNvSpPr>
            <a:spLocks noGrp="1"/>
          </p:cNvSpPr>
          <p:nvPr>
            <p:ph type="dt" sz="half" idx="10"/>
          </p:nvPr>
        </p:nvSpPr>
        <p:spPr/>
        <p:txBody>
          <a:bodyPr/>
          <a:lstStyle/>
          <a:p>
            <a:fld id="{FFE33423-639F-4074-BE4B-D5D995F375E9}" type="datetimeFigureOut">
              <a:rPr lang="en-US" smtClean="0"/>
              <a:t>9/30/2022</a:t>
            </a:fld>
            <a:endParaRPr lang="en-US" dirty="0"/>
          </a:p>
        </p:txBody>
      </p:sp>
      <p:sp>
        <p:nvSpPr>
          <p:cNvPr id="5" name="Footer Placeholder 4">
            <a:extLst>
              <a:ext uri="{FF2B5EF4-FFF2-40B4-BE49-F238E27FC236}">
                <a16:creationId xmlns:a16="http://schemas.microsoft.com/office/drawing/2014/main" id="{AE13F88E-7249-81E5-1C77-8CD39B4DC69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7C4CBF0-51C3-272C-793B-3DF4D3AAD9F5}"/>
              </a:ext>
            </a:extLst>
          </p:cNvPr>
          <p:cNvSpPr>
            <a:spLocks noGrp="1"/>
          </p:cNvSpPr>
          <p:nvPr>
            <p:ph type="sldNum" sz="quarter" idx="12"/>
          </p:nvPr>
        </p:nvSpPr>
        <p:spPr/>
        <p:txBody>
          <a:bodyPr/>
          <a:lstStyle/>
          <a:p>
            <a:fld id="{35473B77-F9ED-404B-A160-163BC79ED495}" type="slidenum">
              <a:rPr lang="en-US" smtClean="0"/>
              <a:t>‹#›</a:t>
            </a:fld>
            <a:endParaRPr lang="en-US" dirty="0"/>
          </a:p>
        </p:txBody>
      </p:sp>
    </p:spTree>
    <p:extLst>
      <p:ext uri="{BB962C8B-B14F-4D97-AF65-F5344CB8AC3E}">
        <p14:creationId xmlns:p14="http://schemas.microsoft.com/office/powerpoint/2010/main" val="38302278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768F-583C-65E1-F857-54CFB3A867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A9E6D8-28A5-EF6C-6A68-890B80C6E7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221A04-8380-2D94-52FE-88FA316FF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D3C50E-9E49-8643-213E-3EA0B56A85FA}"/>
              </a:ext>
            </a:extLst>
          </p:cNvPr>
          <p:cNvSpPr>
            <a:spLocks noGrp="1"/>
          </p:cNvSpPr>
          <p:nvPr>
            <p:ph type="dt" sz="half" idx="10"/>
          </p:nvPr>
        </p:nvSpPr>
        <p:spPr/>
        <p:txBody>
          <a:bodyPr/>
          <a:lstStyle/>
          <a:p>
            <a:fld id="{FFE33423-639F-4074-BE4B-D5D995F375E9}" type="datetimeFigureOut">
              <a:rPr lang="en-US" smtClean="0"/>
              <a:t>9/30/2022</a:t>
            </a:fld>
            <a:endParaRPr lang="en-US" dirty="0"/>
          </a:p>
        </p:txBody>
      </p:sp>
      <p:sp>
        <p:nvSpPr>
          <p:cNvPr id="6" name="Footer Placeholder 5">
            <a:extLst>
              <a:ext uri="{FF2B5EF4-FFF2-40B4-BE49-F238E27FC236}">
                <a16:creationId xmlns:a16="http://schemas.microsoft.com/office/drawing/2014/main" id="{0DDCB03D-CE1D-4D7D-5708-E5465A374A3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631D9F2-4062-C1B8-7B7F-BBEF6EE37F13}"/>
              </a:ext>
            </a:extLst>
          </p:cNvPr>
          <p:cNvSpPr>
            <a:spLocks noGrp="1"/>
          </p:cNvSpPr>
          <p:nvPr>
            <p:ph type="sldNum" sz="quarter" idx="12"/>
          </p:nvPr>
        </p:nvSpPr>
        <p:spPr/>
        <p:txBody>
          <a:bodyPr/>
          <a:lstStyle/>
          <a:p>
            <a:fld id="{35473B77-F9ED-404B-A160-163BC79ED495}" type="slidenum">
              <a:rPr lang="en-US" smtClean="0"/>
              <a:t>‹#›</a:t>
            </a:fld>
            <a:endParaRPr lang="en-US" dirty="0"/>
          </a:p>
        </p:txBody>
      </p:sp>
    </p:spTree>
    <p:extLst>
      <p:ext uri="{BB962C8B-B14F-4D97-AF65-F5344CB8AC3E}">
        <p14:creationId xmlns:p14="http://schemas.microsoft.com/office/powerpoint/2010/main" val="1554979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8DB7C-B243-56B6-1A82-79A4A21DDC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4585ED-416D-5158-3C6D-9402DD9997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FE856A-D3EF-F231-EB7F-6B7CBA9AFE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63666A-5F65-9488-DD0F-0A2B09C918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DF72D1-BE22-2F15-47E4-9AA5482F04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0B5D9F-D813-1688-EC7C-D5DACB2E87A8}"/>
              </a:ext>
            </a:extLst>
          </p:cNvPr>
          <p:cNvSpPr>
            <a:spLocks noGrp="1"/>
          </p:cNvSpPr>
          <p:nvPr>
            <p:ph type="dt" sz="half" idx="10"/>
          </p:nvPr>
        </p:nvSpPr>
        <p:spPr/>
        <p:txBody>
          <a:bodyPr/>
          <a:lstStyle/>
          <a:p>
            <a:fld id="{FFE33423-639F-4074-BE4B-D5D995F375E9}" type="datetimeFigureOut">
              <a:rPr lang="en-US" smtClean="0"/>
              <a:t>9/30/2022</a:t>
            </a:fld>
            <a:endParaRPr lang="en-US" dirty="0"/>
          </a:p>
        </p:txBody>
      </p:sp>
      <p:sp>
        <p:nvSpPr>
          <p:cNvPr id="8" name="Footer Placeholder 7">
            <a:extLst>
              <a:ext uri="{FF2B5EF4-FFF2-40B4-BE49-F238E27FC236}">
                <a16:creationId xmlns:a16="http://schemas.microsoft.com/office/drawing/2014/main" id="{A51D6ED2-CD27-297A-9A7C-B4A5703FA2A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98B5F0A-9C9D-7F17-E19D-5EF638A158A2}"/>
              </a:ext>
            </a:extLst>
          </p:cNvPr>
          <p:cNvSpPr>
            <a:spLocks noGrp="1"/>
          </p:cNvSpPr>
          <p:nvPr>
            <p:ph type="sldNum" sz="quarter" idx="12"/>
          </p:nvPr>
        </p:nvSpPr>
        <p:spPr/>
        <p:txBody>
          <a:bodyPr/>
          <a:lstStyle/>
          <a:p>
            <a:fld id="{35473B77-F9ED-404B-A160-163BC79ED495}" type="slidenum">
              <a:rPr lang="en-US" smtClean="0"/>
              <a:t>‹#›</a:t>
            </a:fld>
            <a:endParaRPr lang="en-US" dirty="0"/>
          </a:p>
        </p:txBody>
      </p:sp>
    </p:spTree>
    <p:extLst>
      <p:ext uri="{BB962C8B-B14F-4D97-AF65-F5344CB8AC3E}">
        <p14:creationId xmlns:p14="http://schemas.microsoft.com/office/powerpoint/2010/main" val="15948529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E016-F1CD-6B3F-28B8-ED043BDD68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A87C09-3C67-CB80-EC71-3C3175D09BB1}"/>
              </a:ext>
            </a:extLst>
          </p:cNvPr>
          <p:cNvSpPr>
            <a:spLocks noGrp="1"/>
          </p:cNvSpPr>
          <p:nvPr>
            <p:ph type="dt" sz="half" idx="10"/>
          </p:nvPr>
        </p:nvSpPr>
        <p:spPr/>
        <p:txBody>
          <a:bodyPr/>
          <a:lstStyle/>
          <a:p>
            <a:fld id="{FFE33423-639F-4074-BE4B-D5D995F375E9}" type="datetimeFigureOut">
              <a:rPr lang="en-US" smtClean="0"/>
              <a:t>9/30/2022</a:t>
            </a:fld>
            <a:endParaRPr lang="en-US" dirty="0"/>
          </a:p>
        </p:txBody>
      </p:sp>
      <p:sp>
        <p:nvSpPr>
          <p:cNvPr id="4" name="Footer Placeholder 3">
            <a:extLst>
              <a:ext uri="{FF2B5EF4-FFF2-40B4-BE49-F238E27FC236}">
                <a16:creationId xmlns:a16="http://schemas.microsoft.com/office/drawing/2014/main" id="{210AC38E-F6D7-5F66-5BDF-FA627E2FA36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72FF5A8-10BE-D9B0-A32A-F8F5E1062C79}"/>
              </a:ext>
            </a:extLst>
          </p:cNvPr>
          <p:cNvSpPr>
            <a:spLocks noGrp="1"/>
          </p:cNvSpPr>
          <p:nvPr>
            <p:ph type="sldNum" sz="quarter" idx="12"/>
          </p:nvPr>
        </p:nvSpPr>
        <p:spPr/>
        <p:txBody>
          <a:bodyPr/>
          <a:lstStyle/>
          <a:p>
            <a:fld id="{35473B77-F9ED-404B-A160-163BC79ED495}" type="slidenum">
              <a:rPr lang="en-US" smtClean="0"/>
              <a:t>‹#›</a:t>
            </a:fld>
            <a:endParaRPr lang="en-US" dirty="0"/>
          </a:p>
        </p:txBody>
      </p:sp>
    </p:spTree>
    <p:extLst>
      <p:ext uri="{BB962C8B-B14F-4D97-AF65-F5344CB8AC3E}">
        <p14:creationId xmlns:p14="http://schemas.microsoft.com/office/powerpoint/2010/main" val="15423989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17BA9B-A1A0-A78F-B057-5846F54385F6}"/>
              </a:ext>
            </a:extLst>
          </p:cNvPr>
          <p:cNvSpPr>
            <a:spLocks noGrp="1"/>
          </p:cNvSpPr>
          <p:nvPr>
            <p:ph type="dt" sz="half" idx="10"/>
          </p:nvPr>
        </p:nvSpPr>
        <p:spPr/>
        <p:txBody>
          <a:bodyPr/>
          <a:lstStyle/>
          <a:p>
            <a:fld id="{FFE33423-639F-4074-BE4B-D5D995F375E9}" type="datetimeFigureOut">
              <a:rPr lang="en-US" smtClean="0"/>
              <a:t>9/30/2022</a:t>
            </a:fld>
            <a:endParaRPr lang="en-US" dirty="0"/>
          </a:p>
        </p:txBody>
      </p:sp>
      <p:sp>
        <p:nvSpPr>
          <p:cNvPr id="3" name="Footer Placeholder 2">
            <a:extLst>
              <a:ext uri="{FF2B5EF4-FFF2-40B4-BE49-F238E27FC236}">
                <a16:creationId xmlns:a16="http://schemas.microsoft.com/office/drawing/2014/main" id="{692784B4-658F-A4B5-F55C-8847BB13DEC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664F738-90A0-8FF4-F128-496839937125}"/>
              </a:ext>
            </a:extLst>
          </p:cNvPr>
          <p:cNvSpPr>
            <a:spLocks noGrp="1"/>
          </p:cNvSpPr>
          <p:nvPr>
            <p:ph type="sldNum" sz="quarter" idx="12"/>
          </p:nvPr>
        </p:nvSpPr>
        <p:spPr/>
        <p:txBody>
          <a:bodyPr/>
          <a:lstStyle/>
          <a:p>
            <a:fld id="{35473B77-F9ED-404B-A160-163BC79ED495}" type="slidenum">
              <a:rPr lang="en-US" smtClean="0"/>
              <a:t>‹#›</a:t>
            </a:fld>
            <a:endParaRPr lang="en-US" dirty="0"/>
          </a:p>
        </p:txBody>
      </p:sp>
    </p:spTree>
    <p:extLst>
      <p:ext uri="{BB962C8B-B14F-4D97-AF65-F5344CB8AC3E}">
        <p14:creationId xmlns:p14="http://schemas.microsoft.com/office/powerpoint/2010/main" val="26237194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F0AA6-14F0-EBDA-EEB1-4EE73863EA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5084F3-08C8-509B-DBD7-FFFCF83958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F404D1-C7D4-C9AD-F325-B1818087E0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21CC2F-4056-6C0F-4EE2-56BCA930DA47}"/>
              </a:ext>
            </a:extLst>
          </p:cNvPr>
          <p:cNvSpPr>
            <a:spLocks noGrp="1"/>
          </p:cNvSpPr>
          <p:nvPr>
            <p:ph type="dt" sz="half" idx="10"/>
          </p:nvPr>
        </p:nvSpPr>
        <p:spPr/>
        <p:txBody>
          <a:bodyPr/>
          <a:lstStyle/>
          <a:p>
            <a:fld id="{FFE33423-639F-4074-BE4B-D5D995F375E9}" type="datetimeFigureOut">
              <a:rPr lang="en-US" smtClean="0"/>
              <a:t>9/30/2022</a:t>
            </a:fld>
            <a:endParaRPr lang="en-US" dirty="0"/>
          </a:p>
        </p:txBody>
      </p:sp>
      <p:sp>
        <p:nvSpPr>
          <p:cNvPr id="6" name="Footer Placeholder 5">
            <a:extLst>
              <a:ext uri="{FF2B5EF4-FFF2-40B4-BE49-F238E27FC236}">
                <a16:creationId xmlns:a16="http://schemas.microsoft.com/office/drawing/2014/main" id="{EF09FD4D-C615-48FA-0113-460D0099FEA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21E38B-6610-63F3-F952-AD9AE3E70331}"/>
              </a:ext>
            </a:extLst>
          </p:cNvPr>
          <p:cNvSpPr>
            <a:spLocks noGrp="1"/>
          </p:cNvSpPr>
          <p:nvPr>
            <p:ph type="sldNum" sz="quarter" idx="12"/>
          </p:nvPr>
        </p:nvSpPr>
        <p:spPr/>
        <p:txBody>
          <a:bodyPr/>
          <a:lstStyle/>
          <a:p>
            <a:fld id="{35473B77-F9ED-404B-A160-163BC79ED495}" type="slidenum">
              <a:rPr lang="en-US" smtClean="0"/>
              <a:t>‹#›</a:t>
            </a:fld>
            <a:endParaRPr lang="en-US" dirty="0"/>
          </a:p>
        </p:txBody>
      </p:sp>
    </p:spTree>
    <p:extLst>
      <p:ext uri="{BB962C8B-B14F-4D97-AF65-F5344CB8AC3E}">
        <p14:creationId xmlns:p14="http://schemas.microsoft.com/office/powerpoint/2010/main" val="7424010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FA8FE-A122-F127-F2B1-1C10894C02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C6F2C9-677F-8410-4689-F84E492C05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1C1808D-B763-34A0-FB10-4E9FB699B3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145219-69C2-5D07-8DD0-C8BD0798C3E5}"/>
              </a:ext>
            </a:extLst>
          </p:cNvPr>
          <p:cNvSpPr>
            <a:spLocks noGrp="1"/>
          </p:cNvSpPr>
          <p:nvPr>
            <p:ph type="dt" sz="half" idx="10"/>
          </p:nvPr>
        </p:nvSpPr>
        <p:spPr/>
        <p:txBody>
          <a:bodyPr/>
          <a:lstStyle/>
          <a:p>
            <a:fld id="{FFE33423-639F-4074-BE4B-D5D995F375E9}" type="datetimeFigureOut">
              <a:rPr lang="en-US" smtClean="0"/>
              <a:t>9/30/2022</a:t>
            </a:fld>
            <a:endParaRPr lang="en-US" dirty="0"/>
          </a:p>
        </p:txBody>
      </p:sp>
      <p:sp>
        <p:nvSpPr>
          <p:cNvPr id="6" name="Footer Placeholder 5">
            <a:extLst>
              <a:ext uri="{FF2B5EF4-FFF2-40B4-BE49-F238E27FC236}">
                <a16:creationId xmlns:a16="http://schemas.microsoft.com/office/drawing/2014/main" id="{AC910E0C-578B-226E-75DB-52E3720153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8C59E9D-A3C5-F60A-1799-AD34500CFE60}"/>
              </a:ext>
            </a:extLst>
          </p:cNvPr>
          <p:cNvSpPr>
            <a:spLocks noGrp="1"/>
          </p:cNvSpPr>
          <p:nvPr>
            <p:ph type="sldNum" sz="quarter" idx="12"/>
          </p:nvPr>
        </p:nvSpPr>
        <p:spPr/>
        <p:txBody>
          <a:bodyPr/>
          <a:lstStyle/>
          <a:p>
            <a:fld id="{35473B77-F9ED-404B-A160-163BC79ED495}" type="slidenum">
              <a:rPr lang="en-US" smtClean="0"/>
              <a:t>‹#›</a:t>
            </a:fld>
            <a:endParaRPr lang="en-US" dirty="0"/>
          </a:p>
        </p:txBody>
      </p:sp>
    </p:spTree>
    <p:extLst>
      <p:ext uri="{BB962C8B-B14F-4D97-AF65-F5344CB8AC3E}">
        <p14:creationId xmlns:p14="http://schemas.microsoft.com/office/powerpoint/2010/main" val="6472051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7EEF7-E28B-DAF1-4D0B-E13E453ECB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B069DB-8F39-3A31-3B36-3D1A718980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56D8E2-2450-F687-B187-955E2591F3BE}"/>
              </a:ext>
            </a:extLst>
          </p:cNvPr>
          <p:cNvSpPr>
            <a:spLocks noGrp="1"/>
          </p:cNvSpPr>
          <p:nvPr>
            <p:ph type="dt" sz="half" idx="10"/>
          </p:nvPr>
        </p:nvSpPr>
        <p:spPr/>
        <p:txBody>
          <a:bodyPr/>
          <a:lstStyle/>
          <a:p>
            <a:fld id="{FFE33423-639F-4074-BE4B-D5D995F375E9}" type="datetimeFigureOut">
              <a:rPr lang="en-US" smtClean="0"/>
              <a:t>9/30/2022</a:t>
            </a:fld>
            <a:endParaRPr lang="en-US" dirty="0"/>
          </a:p>
        </p:txBody>
      </p:sp>
      <p:sp>
        <p:nvSpPr>
          <p:cNvPr id="5" name="Footer Placeholder 4">
            <a:extLst>
              <a:ext uri="{FF2B5EF4-FFF2-40B4-BE49-F238E27FC236}">
                <a16:creationId xmlns:a16="http://schemas.microsoft.com/office/drawing/2014/main" id="{BE45ACE0-2FA2-63D4-A776-90C25F6849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AF28737-D5A4-33F3-6858-6D3BCD69E7B9}"/>
              </a:ext>
            </a:extLst>
          </p:cNvPr>
          <p:cNvSpPr>
            <a:spLocks noGrp="1"/>
          </p:cNvSpPr>
          <p:nvPr>
            <p:ph type="sldNum" sz="quarter" idx="12"/>
          </p:nvPr>
        </p:nvSpPr>
        <p:spPr/>
        <p:txBody>
          <a:bodyPr/>
          <a:lstStyle/>
          <a:p>
            <a:fld id="{35473B77-F9ED-404B-A160-163BC79ED495}" type="slidenum">
              <a:rPr lang="en-US" smtClean="0"/>
              <a:t>‹#›</a:t>
            </a:fld>
            <a:endParaRPr lang="en-US" dirty="0"/>
          </a:p>
        </p:txBody>
      </p:sp>
    </p:spTree>
    <p:extLst>
      <p:ext uri="{BB962C8B-B14F-4D97-AF65-F5344CB8AC3E}">
        <p14:creationId xmlns:p14="http://schemas.microsoft.com/office/powerpoint/2010/main" val="4054907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FDF787-FAC5-FE25-FF2D-E9F663A4F1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347BEF-509B-1D88-9DE1-0BCE6C9040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EC5AA0-51EF-9260-EBBA-8A8CF31FE860}"/>
              </a:ext>
            </a:extLst>
          </p:cNvPr>
          <p:cNvSpPr>
            <a:spLocks noGrp="1"/>
          </p:cNvSpPr>
          <p:nvPr>
            <p:ph type="dt" sz="half" idx="10"/>
          </p:nvPr>
        </p:nvSpPr>
        <p:spPr/>
        <p:txBody>
          <a:bodyPr/>
          <a:lstStyle/>
          <a:p>
            <a:fld id="{FFE33423-639F-4074-BE4B-D5D995F375E9}" type="datetimeFigureOut">
              <a:rPr lang="en-US" smtClean="0"/>
              <a:t>9/30/2022</a:t>
            </a:fld>
            <a:endParaRPr lang="en-US" dirty="0"/>
          </a:p>
        </p:txBody>
      </p:sp>
      <p:sp>
        <p:nvSpPr>
          <p:cNvPr id="5" name="Footer Placeholder 4">
            <a:extLst>
              <a:ext uri="{FF2B5EF4-FFF2-40B4-BE49-F238E27FC236}">
                <a16:creationId xmlns:a16="http://schemas.microsoft.com/office/drawing/2014/main" id="{E2443CF4-7006-DC35-B1EE-12969D53B0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E284EFC-D102-7654-166A-71EDA33EB868}"/>
              </a:ext>
            </a:extLst>
          </p:cNvPr>
          <p:cNvSpPr>
            <a:spLocks noGrp="1"/>
          </p:cNvSpPr>
          <p:nvPr>
            <p:ph type="sldNum" sz="quarter" idx="12"/>
          </p:nvPr>
        </p:nvSpPr>
        <p:spPr/>
        <p:txBody>
          <a:bodyPr/>
          <a:lstStyle/>
          <a:p>
            <a:fld id="{35473B77-F9ED-404B-A160-163BC79ED495}" type="slidenum">
              <a:rPr lang="en-US" smtClean="0"/>
              <a:t>‹#›</a:t>
            </a:fld>
            <a:endParaRPr lang="en-US" dirty="0"/>
          </a:p>
        </p:txBody>
      </p:sp>
    </p:spTree>
    <p:extLst>
      <p:ext uri="{BB962C8B-B14F-4D97-AF65-F5344CB8AC3E}">
        <p14:creationId xmlns:p14="http://schemas.microsoft.com/office/powerpoint/2010/main" val="1350776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Slide 5">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7D4BEC6-4E25-C22F-C673-6A2B0DFB4F73}"/>
              </a:ext>
            </a:extLst>
          </p:cNvPr>
          <p:cNvSpPr>
            <a:spLocks noGrp="1"/>
          </p:cNvSpPr>
          <p:nvPr>
            <p:ph type="pic" sz="quarter" idx="14"/>
          </p:nvPr>
        </p:nvSpPr>
        <p:spPr>
          <a:xfrm>
            <a:off x="0" y="0"/>
            <a:ext cx="12192000" cy="6858000"/>
          </a:xfrm>
          <a:prstGeom prst="rect">
            <a:avLst/>
          </a:prstGeom>
          <a:noFill/>
        </p:spPr>
        <p:txBody>
          <a:bodyPr>
            <a:normAutofit/>
          </a:bodyPr>
          <a:lstStyle>
            <a:lvl1pPr>
              <a:defRPr sz="1100"/>
            </a:lvl1pPr>
          </a:lstStyle>
          <a:p>
            <a:r>
              <a:rPr lang="en-US" dirty="0"/>
              <a:t>Click icon to add picture</a:t>
            </a:r>
          </a:p>
        </p:txBody>
      </p:sp>
      <p:pic>
        <p:nvPicPr>
          <p:cNvPr id="8" name="Picture 7">
            <a:extLst>
              <a:ext uri="{FF2B5EF4-FFF2-40B4-BE49-F238E27FC236}">
                <a16:creationId xmlns:a16="http://schemas.microsoft.com/office/drawing/2014/main" id="{3C83EE17-FAA0-BBEE-0427-9C98ACF9728A}"/>
              </a:ext>
            </a:extLst>
          </p:cNvPr>
          <p:cNvPicPr>
            <a:picLocks noChangeAspect="1"/>
          </p:cNvPicPr>
          <p:nvPr/>
        </p:nvPicPr>
        <p:blipFill>
          <a:blip r:embed="rId2"/>
          <a:stretch>
            <a:fillRect/>
          </a:stretch>
        </p:blipFill>
        <p:spPr>
          <a:xfrm>
            <a:off x="384693" y="361761"/>
            <a:ext cx="4246585" cy="458550"/>
          </a:xfrm>
          <a:prstGeom prst="rect">
            <a:avLst/>
          </a:prstGeom>
        </p:spPr>
      </p:pic>
      <p:pic>
        <p:nvPicPr>
          <p:cNvPr id="5" name="Picture 4">
            <a:extLst>
              <a:ext uri="{FF2B5EF4-FFF2-40B4-BE49-F238E27FC236}">
                <a16:creationId xmlns:a16="http://schemas.microsoft.com/office/drawing/2014/main" id="{81086563-350E-E739-8DD7-CA758FF1525B}"/>
              </a:ext>
            </a:extLst>
          </p:cNvPr>
          <p:cNvPicPr>
            <a:picLocks noChangeAspect="1"/>
          </p:cNvPicPr>
          <p:nvPr userDrawn="1"/>
        </p:nvPicPr>
        <p:blipFill>
          <a:blip r:embed="rId2"/>
          <a:stretch>
            <a:fillRect/>
          </a:stretch>
        </p:blipFill>
        <p:spPr>
          <a:xfrm>
            <a:off x="384693" y="361761"/>
            <a:ext cx="4246585" cy="458550"/>
          </a:xfrm>
          <a:prstGeom prst="rect">
            <a:avLst/>
          </a:prstGeom>
        </p:spPr>
      </p:pic>
      <p:sp>
        <p:nvSpPr>
          <p:cNvPr id="13" name="Text Placeholder 12">
            <a:extLst>
              <a:ext uri="{FF2B5EF4-FFF2-40B4-BE49-F238E27FC236}">
                <a16:creationId xmlns:a16="http://schemas.microsoft.com/office/drawing/2014/main" id="{43BCCAC7-54BA-D2B2-3FBA-B16E1E991852}"/>
              </a:ext>
            </a:extLst>
          </p:cNvPr>
          <p:cNvSpPr>
            <a:spLocks noGrp="1"/>
          </p:cNvSpPr>
          <p:nvPr>
            <p:ph type="body" sz="quarter" idx="11"/>
          </p:nvPr>
        </p:nvSpPr>
        <p:spPr>
          <a:xfrm>
            <a:off x="381000" y="1885478"/>
            <a:ext cx="6578600" cy="1412875"/>
          </a:xfrm>
        </p:spPr>
        <p:txBody>
          <a:bodyPr lIns="0" anchor="b">
            <a:noAutofit/>
          </a:bodyPr>
          <a:lstStyle>
            <a:lvl1pPr marL="0" indent="0">
              <a:lnSpc>
                <a:spcPct val="100000"/>
              </a:lnSpc>
              <a:spcBef>
                <a:spcPts val="0"/>
              </a:spcBef>
              <a:buNone/>
              <a:defRPr sz="4800" b="1">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14" name="Text Placeholder 12">
            <a:extLst>
              <a:ext uri="{FF2B5EF4-FFF2-40B4-BE49-F238E27FC236}">
                <a16:creationId xmlns:a16="http://schemas.microsoft.com/office/drawing/2014/main" id="{DCA01844-0B7F-60D3-FDC8-4EFA4E6BEBC9}"/>
              </a:ext>
            </a:extLst>
          </p:cNvPr>
          <p:cNvSpPr>
            <a:spLocks noGrp="1"/>
          </p:cNvSpPr>
          <p:nvPr>
            <p:ph type="body" sz="quarter" idx="12"/>
          </p:nvPr>
        </p:nvSpPr>
        <p:spPr>
          <a:xfrm>
            <a:off x="381000" y="3511079"/>
            <a:ext cx="6578600" cy="1000542"/>
          </a:xfrm>
        </p:spPr>
        <p:txBody>
          <a:bodyPr lIns="0" anchor="t">
            <a:noAutofit/>
          </a:bodyPr>
          <a:lstStyle>
            <a:lvl1pPr marL="0" indent="0">
              <a:lnSpc>
                <a:spcPct val="100000"/>
              </a:lnSpc>
              <a:spcBef>
                <a:spcPts val="0"/>
              </a:spcBef>
              <a:buNone/>
              <a:defRPr sz="30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17" name="Text Placeholder 12">
            <a:extLst>
              <a:ext uri="{FF2B5EF4-FFF2-40B4-BE49-F238E27FC236}">
                <a16:creationId xmlns:a16="http://schemas.microsoft.com/office/drawing/2014/main" id="{72DEFAEB-09CD-513C-0505-BC3F6FB74A50}"/>
              </a:ext>
            </a:extLst>
          </p:cNvPr>
          <p:cNvSpPr>
            <a:spLocks noGrp="1"/>
          </p:cNvSpPr>
          <p:nvPr>
            <p:ph type="body" sz="quarter" idx="13"/>
          </p:nvPr>
        </p:nvSpPr>
        <p:spPr>
          <a:xfrm>
            <a:off x="381000" y="4930805"/>
            <a:ext cx="4851400" cy="1000542"/>
          </a:xfrm>
        </p:spPr>
        <p:txBody>
          <a:bodyPr lIns="0" anchor="b">
            <a:noAutofit/>
          </a:bodyPr>
          <a:lstStyle>
            <a:lvl1pPr marL="0" indent="0">
              <a:lnSpc>
                <a:spcPct val="100000"/>
              </a:lnSpc>
              <a:spcBef>
                <a:spcPts val="0"/>
              </a:spcBef>
              <a:buNone/>
              <a:defRPr sz="1800" b="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7" name="Rectangle 6">
            <a:extLst>
              <a:ext uri="{FF2B5EF4-FFF2-40B4-BE49-F238E27FC236}">
                <a16:creationId xmlns:a16="http://schemas.microsoft.com/office/drawing/2014/main" id="{B210E4AB-E260-EB0B-6BB5-ADDC6CF30F35}"/>
              </a:ext>
            </a:extLst>
          </p:cNvPr>
          <p:cNvSpPr/>
          <p:nvPr userDrawn="1"/>
        </p:nvSpPr>
        <p:spPr>
          <a:xfrm>
            <a:off x="185195" y="6550755"/>
            <a:ext cx="1979271" cy="307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44C1FF1F-4A40-9A78-1B99-6F25B830E19B}"/>
              </a:ext>
            </a:extLst>
          </p:cNvPr>
          <p:cNvSpPr txBox="1"/>
          <p:nvPr userDrawn="1"/>
        </p:nvSpPr>
        <p:spPr>
          <a:xfrm>
            <a:off x="381000" y="6387703"/>
            <a:ext cx="2505938" cy="203133"/>
          </a:xfrm>
          <a:prstGeom prst="rect">
            <a:avLst/>
          </a:prstGeom>
          <a:noFill/>
        </p:spPr>
        <p:txBody>
          <a:bodyPr wrap="none" lIns="36000" rtlCol="0">
            <a:spAutoFit/>
          </a:bodyPr>
          <a:lstStyle/>
          <a:p>
            <a:pPr>
              <a:lnSpc>
                <a:spcPct val="90000"/>
              </a:lnSpc>
            </a:pPr>
            <a:r>
              <a:rPr lang="en-US" sz="800" dirty="0">
                <a:solidFill>
                  <a:schemeClr val="tx1"/>
                </a:solidFill>
                <a:latin typeface="Arial" panose="020B0604020202020204" pitchFamily="34" charset="0"/>
                <a:cs typeface="Arial" panose="020B0604020202020204" pitchFamily="34" charset="0"/>
              </a:rPr>
              <a:t>Copyright © 2022 HCL Technologies | Confidential</a:t>
            </a:r>
          </a:p>
        </p:txBody>
      </p:sp>
      <p:sp>
        <p:nvSpPr>
          <p:cNvPr id="11" name="object 4">
            <a:extLst>
              <a:ext uri="{FF2B5EF4-FFF2-40B4-BE49-F238E27FC236}">
                <a16:creationId xmlns:a16="http://schemas.microsoft.com/office/drawing/2014/main" id="{95F0EE71-D0BB-A959-4698-3FEBEFCB50B5}"/>
              </a:ext>
            </a:extLst>
          </p:cNvPr>
          <p:cNvSpPr/>
          <p:nvPr userDrawn="1"/>
        </p:nvSpPr>
        <p:spPr>
          <a:xfrm>
            <a:off x="10462569" y="6332912"/>
            <a:ext cx="1393646" cy="199092"/>
          </a:xfrm>
          <a:custGeom>
            <a:avLst/>
            <a:gdLst/>
            <a:ahLst/>
            <a:cxnLst/>
            <a:rect l="l" t="t" r="r" b="b"/>
            <a:pathLst>
              <a:path w="2298065" h="328295">
                <a:moveTo>
                  <a:pt x="883056" y="10807"/>
                </a:moveTo>
                <a:lnTo>
                  <a:pt x="628980" y="10807"/>
                </a:lnTo>
                <a:lnTo>
                  <a:pt x="583311" y="114350"/>
                </a:lnTo>
                <a:lnTo>
                  <a:pt x="339217" y="114350"/>
                </a:lnTo>
                <a:lnTo>
                  <a:pt x="385343" y="10807"/>
                </a:lnTo>
                <a:lnTo>
                  <a:pt x="138633" y="10756"/>
                </a:lnTo>
                <a:lnTo>
                  <a:pt x="0" y="317677"/>
                </a:lnTo>
                <a:lnTo>
                  <a:pt x="249339" y="317677"/>
                </a:lnTo>
                <a:lnTo>
                  <a:pt x="302818" y="195211"/>
                </a:lnTo>
                <a:lnTo>
                  <a:pt x="547243" y="195211"/>
                </a:lnTo>
                <a:lnTo>
                  <a:pt x="492391" y="317576"/>
                </a:lnTo>
                <a:lnTo>
                  <a:pt x="744562" y="317576"/>
                </a:lnTo>
                <a:lnTo>
                  <a:pt x="883056" y="10807"/>
                </a:lnTo>
                <a:close/>
              </a:path>
              <a:path w="2298065" h="328295">
                <a:moveTo>
                  <a:pt x="1671866" y="115125"/>
                </a:moveTo>
                <a:lnTo>
                  <a:pt x="1633270" y="50406"/>
                </a:lnTo>
                <a:lnTo>
                  <a:pt x="1586636" y="28282"/>
                </a:lnTo>
                <a:lnTo>
                  <a:pt x="1521739" y="13703"/>
                </a:lnTo>
                <a:lnTo>
                  <a:pt x="1468285" y="6934"/>
                </a:lnTo>
                <a:lnTo>
                  <a:pt x="1414399" y="2324"/>
                </a:lnTo>
                <a:lnTo>
                  <a:pt x="1360398" y="0"/>
                </a:lnTo>
                <a:lnTo>
                  <a:pt x="1306639" y="114"/>
                </a:lnTo>
                <a:lnTo>
                  <a:pt x="1253477" y="2781"/>
                </a:lnTo>
                <a:lnTo>
                  <a:pt x="1201242" y="8153"/>
                </a:lnTo>
                <a:lnTo>
                  <a:pt x="1150289" y="16344"/>
                </a:lnTo>
                <a:lnTo>
                  <a:pt x="1100975" y="27508"/>
                </a:lnTo>
                <a:lnTo>
                  <a:pt x="1053617" y="41770"/>
                </a:lnTo>
                <a:lnTo>
                  <a:pt x="1008583" y="59258"/>
                </a:lnTo>
                <a:lnTo>
                  <a:pt x="966228" y="80111"/>
                </a:lnTo>
                <a:lnTo>
                  <a:pt x="922312" y="110045"/>
                </a:lnTo>
                <a:lnTo>
                  <a:pt x="892086" y="142557"/>
                </a:lnTo>
                <a:lnTo>
                  <a:pt x="873887" y="209537"/>
                </a:lnTo>
                <a:lnTo>
                  <a:pt x="886548" y="241071"/>
                </a:lnTo>
                <a:lnTo>
                  <a:pt x="914120" y="269341"/>
                </a:lnTo>
                <a:lnTo>
                  <a:pt x="956906" y="292912"/>
                </a:lnTo>
                <a:lnTo>
                  <a:pt x="993736" y="305079"/>
                </a:lnTo>
                <a:lnTo>
                  <a:pt x="1037272" y="314604"/>
                </a:lnTo>
                <a:lnTo>
                  <a:pt x="1086129" y="321551"/>
                </a:lnTo>
                <a:lnTo>
                  <a:pt x="1138910" y="325970"/>
                </a:lnTo>
                <a:lnTo>
                  <a:pt x="1194219" y="327926"/>
                </a:lnTo>
                <a:lnTo>
                  <a:pt x="1250696" y="327469"/>
                </a:lnTo>
                <a:lnTo>
                  <a:pt x="1306944" y="324675"/>
                </a:lnTo>
                <a:lnTo>
                  <a:pt x="1361567" y="319582"/>
                </a:lnTo>
                <a:lnTo>
                  <a:pt x="1413192" y="312254"/>
                </a:lnTo>
                <a:lnTo>
                  <a:pt x="1468259" y="300545"/>
                </a:lnTo>
                <a:lnTo>
                  <a:pt x="1517421" y="285165"/>
                </a:lnTo>
                <a:lnTo>
                  <a:pt x="1560207" y="266077"/>
                </a:lnTo>
                <a:lnTo>
                  <a:pt x="1596148" y="243268"/>
                </a:lnTo>
                <a:lnTo>
                  <a:pt x="1624799" y="216725"/>
                </a:lnTo>
                <a:lnTo>
                  <a:pt x="1383779" y="216725"/>
                </a:lnTo>
                <a:lnTo>
                  <a:pt x="1358607" y="232448"/>
                </a:lnTo>
                <a:lnTo>
                  <a:pt x="1330134" y="243738"/>
                </a:lnTo>
                <a:lnTo>
                  <a:pt x="1298587" y="250596"/>
                </a:lnTo>
                <a:lnTo>
                  <a:pt x="1264221" y="253072"/>
                </a:lnTo>
                <a:lnTo>
                  <a:pt x="1196530" y="248881"/>
                </a:lnTo>
                <a:lnTo>
                  <a:pt x="1153375" y="236359"/>
                </a:lnTo>
                <a:lnTo>
                  <a:pt x="1131125" y="217220"/>
                </a:lnTo>
                <a:lnTo>
                  <a:pt x="1126121" y="193179"/>
                </a:lnTo>
                <a:lnTo>
                  <a:pt x="1134732" y="165950"/>
                </a:lnTo>
                <a:lnTo>
                  <a:pt x="1161503" y="129044"/>
                </a:lnTo>
                <a:lnTo>
                  <a:pt x="1199845" y="101866"/>
                </a:lnTo>
                <a:lnTo>
                  <a:pt x="1249781" y="84658"/>
                </a:lnTo>
                <a:lnTo>
                  <a:pt x="1311325" y="77622"/>
                </a:lnTo>
                <a:lnTo>
                  <a:pt x="1357922" y="79375"/>
                </a:lnTo>
                <a:lnTo>
                  <a:pt x="1392986" y="86791"/>
                </a:lnTo>
                <a:lnTo>
                  <a:pt x="1418399" y="98996"/>
                </a:lnTo>
                <a:lnTo>
                  <a:pt x="1436027" y="115125"/>
                </a:lnTo>
                <a:lnTo>
                  <a:pt x="1671866" y="115125"/>
                </a:lnTo>
                <a:close/>
              </a:path>
              <a:path w="2298065" h="328295">
                <a:moveTo>
                  <a:pt x="2297798" y="244348"/>
                </a:moveTo>
                <a:lnTo>
                  <a:pt x="1943519" y="244348"/>
                </a:lnTo>
                <a:lnTo>
                  <a:pt x="2048560" y="10769"/>
                </a:lnTo>
                <a:lnTo>
                  <a:pt x="1792986" y="10769"/>
                </a:lnTo>
                <a:lnTo>
                  <a:pt x="1655737" y="317436"/>
                </a:lnTo>
                <a:lnTo>
                  <a:pt x="2264854" y="317436"/>
                </a:lnTo>
                <a:lnTo>
                  <a:pt x="2297798" y="244348"/>
                </a:lnTo>
                <a:close/>
              </a:path>
            </a:pathLst>
          </a:custGeom>
          <a:solidFill>
            <a:srgbClr val="FFFFFF"/>
          </a:solidFill>
        </p:spPr>
        <p:txBody>
          <a:bodyPr wrap="square" lIns="0" tIns="0" rIns="0" bIns="0" rtlCol="0"/>
          <a:lstStyle/>
          <a:p>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8140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p:txBody>
          <a:bodyPr>
            <a:normAutofit/>
          </a:bodyPr>
          <a:lstStyle>
            <a:lvl1pPr>
              <a:lnSpc>
                <a:spcPct val="100000"/>
              </a:lnSpc>
              <a:defRPr sz="2600" b="1"/>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dirty="0"/>
          </a:p>
        </p:txBody>
      </p:sp>
      <p:sp>
        <p:nvSpPr>
          <p:cNvPr id="5" name="TextBox 4">
            <a:extLst>
              <a:ext uri="{FF2B5EF4-FFF2-40B4-BE49-F238E27FC236}">
                <a16:creationId xmlns:a16="http://schemas.microsoft.com/office/drawing/2014/main" id="{77733904-D8A6-2B0E-4AE9-1FC9A89666F0}"/>
              </a:ext>
            </a:extLst>
          </p:cNvPr>
          <p:cNvSpPr txBox="1"/>
          <p:nvPr userDrawn="1"/>
        </p:nvSpPr>
        <p:spPr>
          <a:xfrm>
            <a:off x="5467704" y="1376729"/>
            <a:ext cx="360607" cy="630942"/>
          </a:xfrm>
          <a:prstGeom prst="rect">
            <a:avLst/>
          </a:prstGeom>
          <a:noFill/>
        </p:spPr>
        <p:txBody>
          <a:bodyPr wrap="square" anchor="ctr">
            <a:spAutoFit/>
          </a:bodyPr>
          <a:lstStyle/>
          <a:p>
            <a:pPr algn="ctr"/>
            <a:r>
              <a:rPr kumimoji="0" lang="en-US" sz="3500" u="none" strike="noStrike" kern="1200" cap="none" spc="0" normalizeH="0" baseline="0" noProof="0" dirty="0">
                <a:ln>
                  <a:noFill/>
                </a:ln>
                <a:solidFill>
                  <a:schemeClr val="bg1">
                    <a:lumMod val="75000"/>
                  </a:schemeClr>
                </a:solidFill>
                <a:effectLst/>
                <a:uLnTx/>
                <a:uFillTx/>
                <a:latin typeface="HCLTech Roobert Light" pitchFamily="2" charset="77"/>
                <a:cs typeface="HCLTech Roobert Light" pitchFamily="2" charset="77"/>
              </a:rPr>
              <a:t>1</a:t>
            </a:r>
            <a:endParaRPr lang="en-US" sz="3500" dirty="0">
              <a:solidFill>
                <a:schemeClr val="bg1">
                  <a:lumMod val="75000"/>
                </a:schemeClr>
              </a:solidFill>
              <a:latin typeface="HCLTech Roobert Light" pitchFamily="2" charset="77"/>
              <a:cs typeface="HCLTech Roobert Light" pitchFamily="2" charset="77"/>
            </a:endParaRPr>
          </a:p>
        </p:txBody>
      </p:sp>
      <p:sp>
        <p:nvSpPr>
          <p:cNvPr id="7" name="TextBox 6">
            <a:extLst>
              <a:ext uri="{FF2B5EF4-FFF2-40B4-BE49-F238E27FC236}">
                <a16:creationId xmlns:a16="http://schemas.microsoft.com/office/drawing/2014/main" id="{415387FA-F47B-6EDA-9269-07FB525FD4A5}"/>
              </a:ext>
            </a:extLst>
          </p:cNvPr>
          <p:cNvSpPr txBox="1"/>
          <p:nvPr userDrawn="1"/>
        </p:nvSpPr>
        <p:spPr>
          <a:xfrm>
            <a:off x="5467704" y="2180465"/>
            <a:ext cx="360607" cy="630942"/>
          </a:xfrm>
          <a:prstGeom prst="rect">
            <a:avLst/>
          </a:prstGeom>
          <a:noFill/>
        </p:spPr>
        <p:txBody>
          <a:bodyPr wrap="square" anchor="ctr">
            <a:spAutoFit/>
          </a:bodyPr>
          <a:lstStyle/>
          <a:p>
            <a:pPr algn="ctr"/>
            <a:r>
              <a:rPr kumimoji="0" lang="en-US" sz="3500" u="none" strike="noStrike" kern="1200" cap="none" spc="0" normalizeH="0" baseline="0" noProof="0" dirty="0">
                <a:ln>
                  <a:noFill/>
                </a:ln>
                <a:solidFill>
                  <a:schemeClr val="bg1">
                    <a:lumMod val="75000"/>
                  </a:schemeClr>
                </a:solidFill>
                <a:effectLst/>
                <a:uLnTx/>
                <a:uFillTx/>
                <a:latin typeface="HCLTech Roobert Light" pitchFamily="2" charset="77"/>
                <a:cs typeface="HCLTech Roobert Light" pitchFamily="2" charset="77"/>
              </a:rPr>
              <a:t>2</a:t>
            </a:r>
            <a:endParaRPr lang="en-US" sz="3500" dirty="0">
              <a:solidFill>
                <a:schemeClr val="bg1">
                  <a:lumMod val="75000"/>
                </a:schemeClr>
              </a:solidFill>
              <a:latin typeface="HCLTech Roobert Light" pitchFamily="2" charset="77"/>
              <a:cs typeface="HCLTech Roobert Light" pitchFamily="2" charset="77"/>
            </a:endParaRPr>
          </a:p>
        </p:txBody>
      </p:sp>
      <p:sp>
        <p:nvSpPr>
          <p:cNvPr id="8" name="TextBox 7">
            <a:extLst>
              <a:ext uri="{FF2B5EF4-FFF2-40B4-BE49-F238E27FC236}">
                <a16:creationId xmlns:a16="http://schemas.microsoft.com/office/drawing/2014/main" id="{668D018F-A239-2AD0-5B4A-AEDFCCE16140}"/>
              </a:ext>
            </a:extLst>
          </p:cNvPr>
          <p:cNvSpPr txBox="1"/>
          <p:nvPr userDrawn="1"/>
        </p:nvSpPr>
        <p:spPr>
          <a:xfrm>
            <a:off x="5467704" y="2984201"/>
            <a:ext cx="360607" cy="630942"/>
          </a:xfrm>
          <a:prstGeom prst="rect">
            <a:avLst/>
          </a:prstGeom>
          <a:noFill/>
        </p:spPr>
        <p:txBody>
          <a:bodyPr wrap="square" anchor="ctr">
            <a:spAutoFit/>
          </a:bodyPr>
          <a:lstStyle/>
          <a:p>
            <a:pPr algn="ctr"/>
            <a:r>
              <a:rPr kumimoji="0" lang="en-US" sz="3500" u="none" strike="noStrike" kern="1200" cap="none" spc="0" normalizeH="0" baseline="0" noProof="0" dirty="0">
                <a:ln>
                  <a:noFill/>
                </a:ln>
                <a:solidFill>
                  <a:schemeClr val="bg1">
                    <a:lumMod val="75000"/>
                  </a:schemeClr>
                </a:solidFill>
                <a:effectLst/>
                <a:uLnTx/>
                <a:uFillTx/>
                <a:latin typeface="HCLTech Roobert Light" pitchFamily="2" charset="77"/>
                <a:cs typeface="HCLTech Roobert Light" pitchFamily="2" charset="77"/>
              </a:rPr>
              <a:t>3</a:t>
            </a:r>
            <a:endParaRPr lang="en-US" sz="3500" dirty="0">
              <a:solidFill>
                <a:schemeClr val="bg1">
                  <a:lumMod val="75000"/>
                </a:schemeClr>
              </a:solidFill>
              <a:latin typeface="HCLTech Roobert Light" pitchFamily="2" charset="77"/>
              <a:cs typeface="HCLTech Roobert Light" pitchFamily="2" charset="77"/>
            </a:endParaRPr>
          </a:p>
        </p:txBody>
      </p:sp>
      <p:sp>
        <p:nvSpPr>
          <p:cNvPr id="9" name="TextBox 8">
            <a:extLst>
              <a:ext uri="{FF2B5EF4-FFF2-40B4-BE49-F238E27FC236}">
                <a16:creationId xmlns:a16="http://schemas.microsoft.com/office/drawing/2014/main" id="{5FDFDB90-664B-0541-15BC-CAA5E5EEA78D}"/>
              </a:ext>
            </a:extLst>
          </p:cNvPr>
          <p:cNvSpPr txBox="1"/>
          <p:nvPr userDrawn="1"/>
        </p:nvSpPr>
        <p:spPr>
          <a:xfrm>
            <a:off x="5467704" y="3787937"/>
            <a:ext cx="360607" cy="630942"/>
          </a:xfrm>
          <a:prstGeom prst="rect">
            <a:avLst/>
          </a:prstGeom>
          <a:noFill/>
        </p:spPr>
        <p:txBody>
          <a:bodyPr wrap="square" anchor="ctr">
            <a:spAutoFit/>
          </a:bodyPr>
          <a:lstStyle/>
          <a:p>
            <a:pPr algn="ctr"/>
            <a:r>
              <a:rPr kumimoji="0" lang="en-US" sz="3500" u="none" strike="noStrike" kern="1200" cap="none" spc="0" normalizeH="0" baseline="0" noProof="0" dirty="0">
                <a:ln>
                  <a:noFill/>
                </a:ln>
                <a:solidFill>
                  <a:schemeClr val="bg1">
                    <a:lumMod val="75000"/>
                  </a:schemeClr>
                </a:solidFill>
                <a:effectLst/>
                <a:uLnTx/>
                <a:uFillTx/>
                <a:latin typeface="HCLTech Roobert Light" pitchFamily="2" charset="77"/>
                <a:cs typeface="HCLTech Roobert Light" pitchFamily="2" charset="77"/>
              </a:rPr>
              <a:t>4</a:t>
            </a:r>
            <a:endParaRPr lang="en-US" sz="3500" dirty="0">
              <a:solidFill>
                <a:schemeClr val="bg1">
                  <a:lumMod val="75000"/>
                </a:schemeClr>
              </a:solidFill>
              <a:latin typeface="HCLTech Roobert Light" pitchFamily="2" charset="77"/>
              <a:cs typeface="HCLTech Roobert Light" pitchFamily="2" charset="77"/>
            </a:endParaRPr>
          </a:p>
        </p:txBody>
      </p:sp>
      <p:sp>
        <p:nvSpPr>
          <p:cNvPr id="10" name="TextBox 9">
            <a:extLst>
              <a:ext uri="{FF2B5EF4-FFF2-40B4-BE49-F238E27FC236}">
                <a16:creationId xmlns:a16="http://schemas.microsoft.com/office/drawing/2014/main" id="{2880830B-0E83-CC81-5743-72555FB248C7}"/>
              </a:ext>
            </a:extLst>
          </p:cNvPr>
          <p:cNvSpPr txBox="1"/>
          <p:nvPr userDrawn="1"/>
        </p:nvSpPr>
        <p:spPr>
          <a:xfrm>
            <a:off x="5467704" y="4591673"/>
            <a:ext cx="360607" cy="630942"/>
          </a:xfrm>
          <a:prstGeom prst="rect">
            <a:avLst/>
          </a:prstGeom>
          <a:noFill/>
        </p:spPr>
        <p:txBody>
          <a:bodyPr wrap="square" anchor="ctr">
            <a:spAutoFit/>
          </a:bodyPr>
          <a:lstStyle/>
          <a:p>
            <a:pPr algn="ctr"/>
            <a:r>
              <a:rPr kumimoji="0" lang="en-US" sz="3500" u="none" strike="noStrike" kern="1200" cap="none" spc="0" normalizeH="0" baseline="0" noProof="0" dirty="0">
                <a:ln>
                  <a:noFill/>
                </a:ln>
                <a:solidFill>
                  <a:schemeClr val="bg1">
                    <a:lumMod val="75000"/>
                  </a:schemeClr>
                </a:solidFill>
                <a:effectLst/>
                <a:uLnTx/>
                <a:uFillTx/>
                <a:latin typeface="HCLTech Roobert Light" pitchFamily="2" charset="77"/>
                <a:cs typeface="HCLTech Roobert Light" pitchFamily="2" charset="77"/>
              </a:rPr>
              <a:t>5</a:t>
            </a:r>
            <a:endParaRPr lang="en-US" sz="3500" dirty="0">
              <a:solidFill>
                <a:schemeClr val="bg1">
                  <a:lumMod val="75000"/>
                </a:schemeClr>
              </a:solidFill>
              <a:latin typeface="HCLTech Roobert Light" pitchFamily="2" charset="77"/>
              <a:cs typeface="HCLTech Roobert Light" pitchFamily="2" charset="77"/>
            </a:endParaRPr>
          </a:p>
        </p:txBody>
      </p:sp>
      <p:sp>
        <p:nvSpPr>
          <p:cNvPr id="11" name="TextBox 10">
            <a:extLst>
              <a:ext uri="{FF2B5EF4-FFF2-40B4-BE49-F238E27FC236}">
                <a16:creationId xmlns:a16="http://schemas.microsoft.com/office/drawing/2014/main" id="{BA0B6599-BA60-549F-F393-D7616390FAFA}"/>
              </a:ext>
            </a:extLst>
          </p:cNvPr>
          <p:cNvSpPr txBox="1"/>
          <p:nvPr userDrawn="1"/>
        </p:nvSpPr>
        <p:spPr>
          <a:xfrm>
            <a:off x="5467704" y="5395410"/>
            <a:ext cx="360607" cy="630942"/>
          </a:xfrm>
          <a:prstGeom prst="rect">
            <a:avLst/>
          </a:prstGeom>
          <a:noFill/>
        </p:spPr>
        <p:txBody>
          <a:bodyPr wrap="square" anchor="ctr">
            <a:spAutoFit/>
          </a:bodyPr>
          <a:lstStyle/>
          <a:p>
            <a:pPr algn="ctr"/>
            <a:r>
              <a:rPr kumimoji="0" lang="en-US" sz="3500" u="none" strike="noStrike" kern="1200" cap="none" spc="0" normalizeH="0" baseline="0" noProof="0" dirty="0">
                <a:ln>
                  <a:noFill/>
                </a:ln>
                <a:solidFill>
                  <a:schemeClr val="bg1">
                    <a:lumMod val="75000"/>
                  </a:schemeClr>
                </a:solidFill>
                <a:effectLst/>
                <a:uLnTx/>
                <a:uFillTx/>
                <a:latin typeface="HCLTech Roobert Light" pitchFamily="2" charset="77"/>
                <a:cs typeface="HCLTech Roobert Light" pitchFamily="2" charset="77"/>
              </a:rPr>
              <a:t>6</a:t>
            </a:r>
            <a:endParaRPr lang="en-US" sz="3500" dirty="0">
              <a:solidFill>
                <a:schemeClr val="bg1">
                  <a:lumMod val="75000"/>
                </a:schemeClr>
              </a:solidFill>
              <a:latin typeface="HCLTech Roobert Light" pitchFamily="2" charset="77"/>
              <a:cs typeface="HCLTech Roobert Light" pitchFamily="2" charset="77"/>
            </a:endParaRPr>
          </a:p>
        </p:txBody>
      </p:sp>
      <p:sp>
        <p:nvSpPr>
          <p:cNvPr id="15" name="Picture Placeholder 12">
            <a:extLst>
              <a:ext uri="{FF2B5EF4-FFF2-40B4-BE49-F238E27FC236}">
                <a16:creationId xmlns:a16="http://schemas.microsoft.com/office/drawing/2014/main" id="{A01A249A-4496-2C2C-BF7F-0810D5826C2A}"/>
              </a:ext>
            </a:extLst>
          </p:cNvPr>
          <p:cNvSpPr>
            <a:spLocks noGrp="1"/>
          </p:cNvSpPr>
          <p:nvPr>
            <p:ph type="pic" sz="quarter" idx="13"/>
          </p:nvPr>
        </p:nvSpPr>
        <p:spPr>
          <a:xfrm>
            <a:off x="0" y="1385888"/>
            <a:ext cx="5308600" cy="4724400"/>
          </a:xfrm>
        </p:spPr>
        <p:txBody>
          <a:bodyPr/>
          <a:lstStyle/>
          <a:p>
            <a:r>
              <a:rPr lang="en-US" dirty="0"/>
              <a:t>Click icon to add picture</a:t>
            </a:r>
          </a:p>
        </p:txBody>
      </p:sp>
      <p:graphicFrame>
        <p:nvGraphicFramePr>
          <p:cNvPr id="18" name="Table 4">
            <a:extLst>
              <a:ext uri="{FF2B5EF4-FFF2-40B4-BE49-F238E27FC236}">
                <a16:creationId xmlns:a16="http://schemas.microsoft.com/office/drawing/2014/main" id="{7E461935-4790-7350-6215-ED825464B90C}"/>
              </a:ext>
            </a:extLst>
          </p:cNvPr>
          <p:cNvGraphicFramePr>
            <a:graphicFrameLocks noGrp="1"/>
          </p:cNvGraphicFramePr>
          <p:nvPr userDrawn="1">
            <p:extLst>
              <p:ext uri="{D42A27DB-BD31-4B8C-83A1-F6EECF244321}">
                <p14:modId xmlns:p14="http://schemas.microsoft.com/office/powerpoint/2010/main" val="1771473925"/>
              </p:ext>
            </p:extLst>
          </p:nvPr>
        </p:nvGraphicFramePr>
        <p:xfrm>
          <a:off x="5828311" y="1329798"/>
          <a:ext cx="5681793" cy="4803450"/>
        </p:xfrm>
        <a:graphic>
          <a:graphicData uri="http://schemas.openxmlformats.org/drawingml/2006/table">
            <a:tbl>
              <a:tblPr firstRow="1" bandRow="1">
                <a:tableStyleId>{2D5ABB26-0587-4C30-8999-92F81FD0307C}</a:tableStyleId>
              </a:tblPr>
              <a:tblGrid>
                <a:gridCol w="5681793">
                  <a:extLst>
                    <a:ext uri="{9D8B030D-6E8A-4147-A177-3AD203B41FA5}">
                      <a16:colId xmlns:a16="http://schemas.microsoft.com/office/drawing/2014/main" val="1451733573"/>
                    </a:ext>
                  </a:extLst>
                </a:gridCol>
              </a:tblGrid>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832316"/>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17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932003"/>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2973338"/>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4305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3643326"/>
                  </a:ext>
                </a:extLst>
              </a:tr>
            </a:tbl>
          </a:graphicData>
        </a:graphic>
      </p:graphicFrame>
      <p:sp>
        <p:nvSpPr>
          <p:cNvPr id="19" name="Text Placeholder 13">
            <a:extLst>
              <a:ext uri="{FF2B5EF4-FFF2-40B4-BE49-F238E27FC236}">
                <a16:creationId xmlns:a16="http://schemas.microsoft.com/office/drawing/2014/main" id="{E4C885B0-AFA8-481B-458D-B0C90977EF3F}"/>
              </a:ext>
            </a:extLst>
          </p:cNvPr>
          <p:cNvSpPr>
            <a:spLocks noGrp="1"/>
          </p:cNvSpPr>
          <p:nvPr>
            <p:ph type="body" sz="quarter" idx="14"/>
          </p:nvPr>
        </p:nvSpPr>
        <p:spPr>
          <a:xfrm>
            <a:off x="5935937" y="1329798"/>
            <a:ext cx="5574167"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3">
            <a:extLst>
              <a:ext uri="{FF2B5EF4-FFF2-40B4-BE49-F238E27FC236}">
                <a16:creationId xmlns:a16="http://schemas.microsoft.com/office/drawing/2014/main" id="{900E85C0-6249-AE21-2F6B-75772B9FC24C}"/>
              </a:ext>
            </a:extLst>
          </p:cNvPr>
          <p:cNvSpPr>
            <a:spLocks noGrp="1"/>
          </p:cNvSpPr>
          <p:nvPr>
            <p:ph type="body" sz="quarter" idx="15"/>
          </p:nvPr>
        </p:nvSpPr>
        <p:spPr>
          <a:xfrm>
            <a:off x="5935937" y="2133666"/>
            <a:ext cx="5574167" cy="785743"/>
          </a:xfrm>
        </p:spPr>
        <p:txBody>
          <a:bodyPr vert="horz" lIns="0" tIns="45720" rIns="91440" bIns="45720" rtlCol="0" anchor="ctr">
            <a:normAutofit/>
          </a:bodyPr>
          <a:lstStyle>
            <a:lvl1pPr>
              <a:defRPr lang="en-GB" sz="1800" dirty="0"/>
            </a:lvl1pPr>
          </a:lstStyle>
          <a:p>
            <a:pPr marL="0" lvl="0" indent="0">
              <a:lnSpc>
                <a:spcPct val="100000"/>
              </a:lnSpc>
              <a:spcBef>
                <a:spcPts val="0"/>
              </a:spcBef>
              <a:buNone/>
            </a:pPr>
            <a:r>
              <a:rPr lang="en-US"/>
              <a:t>Click to edit Master text styles</a:t>
            </a:r>
          </a:p>
        </p:txBody>
      </p:sp>
      <p:sp>
        <p:nvSpPr>
          <p:cNvPr id="21" name="Text Placeholder 13">
            <a:extLst>
              <a:ext uri="{FF2B5EF4-FFF2-40B4-BE49-F238E27FC236}">
                <a16:creationId xmlns:a16="http://schemas.microsoft.com/office/drawing/2014/main" id="{BD87C0C7-0425-9F1E-FEDB-4CA5AD9CDCA7}"/>
              </a:ext>
            </a:extLst>
          </p:cNvPr>
          <p:cNvSpPr>
            <a:spLocks noGrp="1"/>
          </p:cNvSpPr>
          <p:nvPr>
            <p:ph type="body" sz="quarter" idx="16"/>
          </p:nvPr>
        </p:nvSpPr>
        <p:spPr>
          <a:xfrm>
            <a:off x="5935937" y="2937534"/>
            <a:ext cx="5574167" cy="785743"/>
          </a:xfrm>
        </p:spPr>
        <p:txBody>
          <a:bodyPr vert="horz" lIns="0" tIns="45720" rIns="91440" bIns="45720" rtlCol="0" anchor="ctr">
            <a:normAutofit/>
          </a:bodyPr>
          <a:lstStyle>
            <a:lvl1pPr>
              <a:defRPr lang="en-GB" sz="1800" dirty="0"/>
            </a:lvl1pPr>
          </a:lstStyle>
          <a:p>
            <a:pPr marL="0" lvl="0" indent="0">
              <a:lnSpc>
                <a:spcPct val="100000"/>
              </a:lnSpc>
              <a:spcBef>
                <a:spcPts val="0"/>
              </a:spcBef>
              <a:buNone/>
            </a:pPr>
            <a:r>
              <a:rPr lang="en-US"/>
              <a:t>Click to edit Master text styles</a:t>
            </a:r>
          </a:p>
        </p:txBody>
      </p:sp>
      <p:sp>
        <p:nvSpPr>
          <p:cNvPr id="22" name="Text Placeholder 13">
            <a:extLst>
              <a:ext uri="{FF2B5EF4-FFF2-40B4-BE49-F238E27FC236}">
                <a16:creationId xmlns:a16="http://schemas.microsoft.com/office/drawing/2014/main" id="{77EB05F3-D9D1-F489-8913-B48C904C6106}"/>
              </a:ext>
            </a:extLst>
          </p:cNvPr>
          <p:cNvSpPr>
            <a:spLocks noGrp="1"/>
          </p:cNvSpPr>
          <p:nvPr>
            <p:ph type="body" sz="quarter" idx="17"/>
          </p:nvPr>
        </p:nvSpPr>
        <p:spPr>
          <a:xfrm>
            <a:off x="5935937" y="3731353"/>
            <a:ext cx="5574167" cy="785743"/>
          </a:xfrm>
        </p:spPr>
        <p:txBody>
          <a:bodyPr vert="horz" lIns="0" tIns="45720" rIns="91440" bIns="45720" rtlCol="0" anchor="ctr">
            <a:normAutofit/>
          </a:bodyPr>
          <a:lstStyle>
            <a:lvl1pPr>
              <a:defRPr lang="en-GB" sz="1800" dirty="0"/>
            </a:lvl1pPr>
          </a:lstStyle>
          <a:p>
            <a:pPr marL="0" lvl="0" indent="0">
              <a:lnSpc>
                <a:spcPct val="100000"/>
              </a:lnSpc>
              <a:spcBef>
                <a:spcPts val="0"/>
              </a:spcBef>
              <a:buNone/>
            </a:pPr>
            <a:r>
              <a:rPr lang="en-US"/>
              <a:t>Click to edit Master text styles</a:t>
            </a:r>
          </a:p>
        </p:txBody>
      </p:sp>
      <p:sp>
        <p:nvSpPr>
          <p:cNvPr id="23" name="Text Placeholder 13">
            <a:extLst>
              <a:ext uri="{FF2B5EF4-FFF2-40B4-BE49-F238E27FC236}">
                <a16:creationId xmlns:a16="http://schemas.microsoft.com/office/drawing/2014/main" id="{7596D6AC-D7D7-E23B-C79F-7FED4E81CBF9}"/>
              </a:ext>
            </a:extLst>
          </p:cNvPr>
          <p:cNvSpPr>
            <a:spLocks noGrp="1"/>
          </p:cNvSpPr>
          <p:nvPr>
            <p:ph type="body" sz="quarter" idx="18"/>
          </p:nvPr>
        </p:nvSpPr>
        <p:spPr>
          <a:xfrm>
            <a:off x="5935937" y="4535221"/>
            <a:ext cx="5574167" cy="785743"/>
          </a:xfrm>
        </p:spPr>
        <p:txBody>
          <a:bodyPr vert="horz" lIns="0" tIns="45720" rIns="91440" bIns="45720" rtlCol="0" anchor="ctr">
            <a:normAutofit/>
          </a:bodyPr>
          <a:lstStyle>
            <a:lvl1pPr>
              <a:defRPr lang="en-GB" sz="1800" dirty="0"/>
            </a:lvl1pPr>
          </a:lstStyle>
          <a:p>
            <a:pPr marL="0" lvl="0" indent="0">
              <a:lnSpc>
                <a:spcPct val="100000"/>
              </a:lnSpc>
              <a:spcBef>
                <a:spcPts val="0"/>
              </a:spcBef>
              <a:buNone/>
            </a:pPr>
            <a:r>
              <a:rPr lang="en-US"/>
              <a:t>Click to edit Master text styles</a:t>
            </a:r>
          </a:p>
        </p:txBody>
      </p:sp>
      <p:sp>
        <p:nvSpPr>
          <p:cNvPr id="24" name="Text Placeholder 13">
            <a:extLst>
              <a:ext uri="{FF2B5EF4-FFF2-40B4-BE49-F238E27FC236}">
                <a16:creationId xmlns:a16="http://schemas.microsoft.com/office/drawing/2014/main" id="{7BDD0D29-61E6-C4BB-9BE1-DDECD8718105}"/>
              </a:ext>
            </a:extLst>
          </p:cNvPr>
          <p:cNvSpPr>
            <a:spLocks noGrp="1"/>
          </p:cNvSpPr>
          <p:nvPr>
            <p:ph type="body" sz="quarter" idx="19"/>
          </p:nvPr>
        </p:nvSpPr>
        <p:spPr>
          <a:xfrm>
            <a:off x="5935937" y="5339089"/>
            <a:ext cx="5574167" cy="785743"/>
          </a:xfrm>
        </p:spPr>
        <p:txBody>
          <a:bodyPr vert="horz" lIns="0" tIns="45720" rIns="91440" bIns="45720" rtlCol="0" anchor="ctr">
            <a:normAutofit/>
          </a:bodyPr>
          <a:lstStyle>
            <a:lvl1pPr>
              <a:defRPr lang="en-GB" sz="1800" dirty="0"/>
            </a:lvl1pPr>
          </a:lstStyle>
          <a:p>
            <a:pPr marL="0" lvl="0" indent="0">
              <a:lnSpc>
                <a:spcPct val="100000"/>
              </a:lnSpc>
              <a:spcBef>
                <a:spcPts val="0"/>
              </a:spcBef>
              <a:buNone/>
            </a:pPr>
            <a:r>
              <a:rPr lang="en-US"/>
              <a:t>Click to edit Master text styles</a:t>
            </a:r>
          </a:p>
        </p:txBody>
      </p:sp>
    </p:spTree>
    <p:extLst>
      <p:ext uri="{BB962C8B-B14F-4D97-AF65-F5344CB8AC3E}">
        <p14:creationId xmlns:p14="http://schemas.microsoft.com/office/powerpoint/2010/main" val="273387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ED887-ABF0-B8B4-3E06-12634A6F79E1}"/>
              </a:ext>
            </a:extLst>
          </p:cNvPr>
          <p:cNvSpPr>
            <a:spLocks noGrp="1"/>
          </p:cNvSpPr>
          <p:nvPr>
            <p:ph type="title"/>
          </p:nvPr>
        </p:nvSpPr>
        <p:spPr/>
        <p:txBody>
          <a:bodyPr>
            <a:normAutofit/>
          </a:bodyPr>
          <a:lstStyle>
            <a:lvl1pPr>
              <a:lnSpc>
                <a:spcPct val="100000"/>
              </a:lnSpc>
              <a:defRPr sz="2600" b="1"/>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dirty="0"/>
          </a:p>
        </p:txBody>
      </p:sp>
      <p:sp>
        <p:nvSpPr>
          <p:cNvPr id="5" name="Table Placeholder 4">
            <a:extLst>
              <a:ext uri="{FF2B5EF4-FFF2-40B4-BE49-F238E27FC236}">
                <a16:creationId xmlns:a16="http://schemas.microsoft.com/office/drawing/2014/main" id="{C097AFB3-976B-0C23-8228-5B5E5C87A8B0}"/>
              </a:ext>
            </a:extLst>
          </p:cNvPr>
          <p:cNvSpPr>
            <a:spLocks noGrp="1"/>
          </p:cNvSpPr>
          <p:nvPr>
            <p:ph type="tbl" sz="quarter" idx="13"/>
          </p:nvPr>
        </p:nvSpPr>
        <p:spPr>
          <a:xfrm>
            <a:off x="381000" y="1104900"/>
            <a:ext cx="11430000" cy="5257800"/>
          </a:xfrm>
        </p:spPr>
        <p:txBody>
          <a:bodyPr>
            <a:normAutofit/>
          </a:bodyPr>
          <a:lstStyle>
            <a:lvl1pPr>
              <a:defRPr sz="1200"/>
            </a:lvl1pPr>
          </a:lstStyle>
          <a:p>
            <a:r>
              <a:rPr lang="en-US" dirty="0"/>
              <a:t>Click icon to add table</a:t>
            </a:r>
          </a:p>
        </p:txBody>
      </p:sp>
    </p:spTree>
    <p:extLst>
      <p:ext uri="{BB962C8B-B14F-4D97-AF65-F5344CB8AC3E}">
        <p14:creationId xmlns:p14="http://schemas.microsoft.com/office/powerpoint/2010/main" val="4153297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Agenda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B14DDE-2A54-B7CA-6CD0-DB53EF619729}"/>
              </a:ext>
            </a:extLst>
          </p:cNvPr>
          <p:cNvPicPr>
            <a:picLocks noChangeAspect="1"/>
          </p:cNvPicPr>
          <p:nvPr userDrawn="1"/>
        </p:nvPicPr>
        <p:blipFill rotWithShape="1">
          <a:blip r:embed="rId2"/>
          <a:srcRect l="2611" t="1126" b="1680"/>
          <a:stretch/>
        </p:blipFill>
        <p:spPr>
          <a:xfrm>
            <a:off x="-1" y="1"/>
            <a:ext cx="6114813" cy="6858000"/>
          </a:xfrm>
          <a:prstGeom prst="rect">
            <a:avLst/>
          </a:prstGeom>
        </p:spPr>
      </p:pic>
      <p:sp>
        <p:nvSpPr>
          <p:cNvPr id="2" name="Title 1">
            <a:extLst>
              <a:ext uri="{FF2B5EF4-FFF2-40B4-BE49-F238E27FC236}">
                <a16:creationId xmlns:a16="http://schemas.microsoft.com/office/drawing/2014/main" id="{CDAED887-ABF0-B8B4-3E06-12634A6F79E1}"/>
              </a:ext>
            </a:extLst>
          </p:cNvPr>
          <p:cNvSpPr>
            <a:spLocks noGrp="1"/>
          </p:cNvSpPr>
          <p:nvPr>
            <p:ph type="title" hasCustomPrompt="1"/>
          </p:nvPr>
        </p:nvSpPr>
        <p:spPr>
          <a:xfrm>
            <a:off x="738908" y="764948"/>
            <a:ext cx="4569691" cy="679904"/>
          </a:xfrm>
        </p:spPr>
        <p:txBody>
          <a:bodyPr>
            <a:noAutofit/>
          </a:bodyPr>
          <a:lstStyle>
            <a:lvl1pPr>
              <a:defRPr sz="6000" b="1"/>
            </a:lvl1pPr>
          </a:lstStyle>
          <a:p>
            <a:r>
              <a:rPr lang="en-GB" dirty="0"/>
              <a:t>Agenda</a:t>
            </a:r>
            <a:endParaRPr lang="en-US" dirty="0"/>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dirty="0"/>
          </a:p>
        </p:txBody>
      </p:sp>
    </p:spTree>
    <p:extLst>
      <p:ext uri="{BB962C8B-B14F-4D97-AF65-F5344CB8AC3E}">
        <p14:creationId xmlns:p14="http://schemas.microsoft.com/office/powerpoint/2010/main" val="4190928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graphicFrame>
        <p:nvGraphicFramePr>
          <p:cNvPr id="15" name="Table 4">
            <a:extLst>
              <a:ext uri="{FF2B5EF4-FFF2-40B4-BE49-F238E27FC236}">
                <a16:creationId xmlns:a16="http://schemas.microsoft.com/office/drawing/2014/main" id="{495A9574-940D-FDA6-CC3F-6CAF80554C81}"/>
              </a:ext>
            </a:extLst>
          </p:cNvPr>
          <p:cNvGraphicFramePr>
            <a:graphicFrameLocks noGrp="1"/>
          </p:cNvGraphicFramePr>
          <p:nvPr userDrawn="1">
            <p:extLst>
              <p:ext uri="{D42A27DB-BD31-4B8C-83A1-F6EECF244321}">
                <p14:modId xmlns:p14="http://schemas.microsoft.com/office/powerpoint/2010/main" val="4075347344"/>
              </p:ext>
            </p:extLst>
          </p:nvPr>
        </p:nvGraphicFramePr>
        <p:xfrm>
          <a:off x="6129207" y="1289606"/>
          <a:ext cx="5681793" cy="4803450"/>
        </p:xfrm>
        <a:graphic>
          <a:graphicData uri="http://schemas.openxmlformats.org/drawingml/2006/table">
            <a:tbl>
              <a:tblPr firstRow="1" bandRow="1">
                <a:tableStyleId>{2D5ABB26-0587-4C30-8999-92F81FD0307C}</a:tableStyleId>
              </a:tblPr>
              <a:tblGrid>
                <a:gridCol w="5681793">
                  <a:extLst>
                    <a:ext uri="{9D8B030D-6E8A-4147-A177-3AD203B41FA5}">
                      <a16:colId xmlns:a16="http://schemas.microsoft.com/office/drawing/2014/main" val="1451733573"/>
                    </a:ext>
                  </a:extLst>
                </a:gridCol>
              </a:tblGrid>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9832316"/>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17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91932003"/>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2973338"/>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4305611"/>
                  </a:ext>
                </a:extLst>
              </a:tr>
              <a:tr h="800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1">
                            <a:lumMod val="85000"/>
                            <a:lumOff val="15000"/>
                          </a:schemeClr>
                        </a:solidFill>
                        <a:effectLst/>
                        <a:uLnTx/>
                        <a:uFillTx/>
                        <a:latin typeface="+mn-lt"/>
                        <a:ea typeface="+mn-ea"/>
                        <a:cs typeface="+mn-cs"/>
                      </a:endParaRPr>
                    </a:p>
                  </a:txBody>
                  <a:tcPr marL="150781" marR="150781" marT="75390" marB="753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3643326"/>
                  </a:ext>
                </a:extLst>
              </a:tr>
            </a:tbl>
          </a:graphicData>
        </a:graphic>
      </p:graphicFrame>
      <p:pic>
        <p:nvPicPr>
          <p:cNvPr id="5" name="Picture 4">
            <a:extLst>
              <a:ext uri="{FF2B5EF4-FFF2-40B4-BE49-F238E27FC236}">
                <a16:creationId xmlns:a16="http://schemas.microsoft.com/office/drawing/2014/main" id="{31B14DDE-2A54-B7CA-6CD0-DB53EF619729}"/>
              </a:ext>
            </a:extLst>
          </p:cNvPr>
          <p:cNvPicPr>
            <a:picLocks noChangeAspect="1"/>
          </p:cNvPicPr>
          <p:nvPr userDrawn="1"/>
        </p:nvPicPr>
        <p:blipFill rotWithShape="1">
          <a:blip r:embed="rId2"/>
          <a:srcRect l="2611" t="1126" b="1680"/>
          <a:stretch/>
        </p:blipFill>
        <p:spPr>
          <a:xfrm>
            <a:off x="-1" y="1"/>
            <a:ext cx="6114813" cy="6858000"/>
          </a:xfrm>
          <a:prstGeom prst="rect">
            <a:avLst/>
          </a:prstGeom>
        </p:spPr>
      </p:pic>
      <p:sp>
        <p:nvSpPr>
          <p:cNvPr id="2" name="Title 1">
            <a:extLst>
              <a:ext uri="{FF2B5EF4-FFF2-40B4-BE49-F238E27FC236}">
                <a16:creationId xmlns:a16="http://schemas.microsoft.com/office/drawing/2014/main" id="{CDAED887-ABF0-B8B4-3E06-12634A6F79E1}"/>
              </a:ext>
            </a:extLst>
          </p:cNvPr>
          <p:cNvSpPr>
            <a:spLocks noGrp="1"/>
          </p:cNvSpPr>
          <p:nvPr>
            <p:ph type="title" hasCustomPrompt="1"/>
          </p:nvPr>
        </p:nvSpPr>
        <p:spPr>
          <a:xfrm>
            <a:off x="738908" y="764948"/>
            <a:ext cx="4569691" cy="679904"/>
          </a:xfrm>
        </p:spPr>
        <p:txBody>
          <a:bodyPr>
            <a:noAutofit/>
          </a:bodyPr>
          <a:lstStyle>
            <a:lvl1pPr>
              <a:defRPr sz="6000" b="1"/>
            </a:lvl1pPr>
          </a:lstStyle>
          <a:p>
            <a:r>
              <a:rPr lang="en-GB" dirty="0"/>
              <a:t>Agenda</a:t>
            </a:r>
            <a:endParaRPr lang="en-US" dirty="0"/>
          </a:p>
        </p:txBody>
      </p:sp>
      <p:sp>
        <p:nvSpPr>
          <p:cNvPr id="6" name="Slide Number Placeholder 5">
            <a:extLst>
              <a:ext uri="{FF2B5EF4-FFF2-40B4-BE49-F238E27FC236}">
                <a16:creationId xmlns:a16="http://schemas.microsoft.com/office/drawing/2014/main" id="{CD8843C3-A3DD-5714-63C6-49238356B6F8}"/>
              </a:ext>
            </a:extLst>
          </p:cNvPr>
          <p:cNvSpPr>
            <a:spLocks noGrp="1"/>
          </p:cNvSpPr>
          <p:nvPr>
            <p:ph type="sldNum" sz="quarter" idx="12"/>
          </p:nvPr>
        </p:nvSpPr>
        <p:spPr/>
        <p:txBody>
          <a:bodyPr/>
          <a:lstStyle>
            <a:lvl1pPr>
              <a:defRPr sz="850"/>
            </a:lvl1pPr>
          </a:lstStyle>
          <a:p>
            <a:fld id="{AE577F39-B882-FB4F-BD46-95C2A231B68A}" type="slidenum">
              <a:rPr lang="en-US" smtClean="0"/>
              <a:pPr/>
              <a:t>‹#›</a:t>
            </a:fld>
            <a:endParaRPr lang="en-US" dirty="0"/>
          </a:p>
        </p:txBody>
      </p:sp>
      <p:sp>
        <p:nvSpPr>
          <p:cNvPr id="7" name="TextBox 6">
            <a:extLst>
              <a:ext uri="{FF2B5EF4-FFF2-40B4-BE49-F238E27FC236}">
                <a16:creationId xmlns:a16="http://schemas.microsoft.com/office/drawing/2014/main" id="{B27C0104-3BCE-01AD-CDB2-E1F65FCE2D22}"/>
              </a:ext>
            </a:extLst>
          </p:cNvPr>
          <p:cNvSpPr txBox="1"/>
          <p:nvPr userDrawn="1"/>
        </p:nvSpPr>
        <p:spPr>
          <a:xfrm>
            <a:off x="5308599" y="1297127"/>
            <a:ext cx="594626" cy="707886"/>
          </a:xfrm>
          <a:prstGeom prst="rect">
            <a:avLst/>
          </a:prstGeom>
          <a:noFill/>
        </p:spPr>
        <p:txBody>
          <a:bodyPr wrap="square" anchor="ctr">
            <a:spAutoFit/>
          </a:bodyPr>
          <a:lstStyle/>
          <a:p>
            <a:pPr algn="ctr" defTabSz="1507846" rtl="0"/>
            <a:r>
              <a:rPr lang="en-US" sz="4000" kern="1200" dirty="0">
                <a:solidFill>
                  <a:srgbClr val="FFFFFF"/>
                </a:solidFill>
                <a:latin typeface="+mn-lt"/>
                <a:ea typeface="+mn-ea"/>
                <a:cs typeface="HCLTech Roobert" pitchFamily="2" charset="77"/>
              </a:rPr>
              <a:t>1</a:t>
            </a:r>
          </a:p>
        </p:txBody>
      </p:sp>
      <p:sp>
        <p:nvSpPr>
          <p:cNvPr id="8" name="TextBox 7">
            <a:extLst>
              <a:ext uri="{FF2B5EF4-FFF2-40B4-BE49-F238E27FC236}">
                <a16:creationId xmlns:a16="http://schemas.microsoft.com/office/drawing/2014/main" id="{0F50827C-70A0-1450-3C4C-358838CCC38C}"/>
              </a:ext>
            </a:extLst>
          </p:cNvPr>
          <p:cNvSpPr txBox="1"/>
          <p:nvPr userDrawn="1"/>
        </p:nvSpPr>
        <p:spPr>
          <a:xfrm>
            <a:off x="5308599" y="2100668"/>
            <a:ext cx="594626" cy="707886"/>
          </a:xfrm>
          <a:prstGeom prst="rect">
            <a:avLst/>
          </a:prstGeom>
          <a:noFill/>
        </p:spPr>
        <p:txBody>
          <a:bodyPr wrap="square" anchor="ctr">
            <a:spAutoFit/>
          </a:bodyPr>
          <a:lstStyle/>
          <a:p>
            <a:pPr algn="ctr" defTabSz="1507846" rtl="0"/>
            <a:r>
              <a:rPr lang="en-US" sz="4000" kern="1200" dirty="0">
                <a:solidFill>
                  <a:srgbClr val="FFFFFF"/>
                </a:solidFill>
                <a:latin typeface="+mn-lt"/>
                <a:ea typeface="+mn-ea"/>
                <a:cs typeface="HCLTech Roobert" pitchFamily="2" charset="77"/>
              </a:rPr>
              <a:t>2</a:t>
            </a:r>
          </a:p>
        </p:txBody>
      </p:sp>
      <p:sp>
        <p:nvSpPr>
          <p:cNvPr id="9" name="TextBox 8">
            <a:extLst>
              <a:ext uri="{FF2B5EF4-FFF2-40B4-BE49-F238E27FC236}">
                <a16:creationId xmlns:a16="http://schemas.microsoft.com/office/drawing/2014/main" id="{D1A98A0E-6C5A-4BDF-E2F8-8CFB36BC3B67}"/>
              </a:ext>
            </a:extLst>
          </p:cNvPr>
          <p:cNvSpPr txBox="1"/>
          <p:nvPr userDrawn="1"/>
        </p:nvSpPr>
        <p:spPr>
          <a:xfrm>
            <a:off x="5308599" y="2904209"/>
            <a:ext cx="594626" cy="707886"/>
          </a:xfrm>
          <a:prstGeom prst="rect">
            <a:avLst/>
          </a:prstGeom>
          <a:noFill/>
        </p:spPr>
        <p:txBody>
          <a:bodyPr wrap="square" anchor="ctr">
            <a:spAutoFit/>
          </a:bodyPr>
          <a:lstStyle/>
          <a:p>
            <a:pPr algn="ctr" defTabSz="1507846" rtl="0"/>
            <a:r>
              <a:rPr lang="en-US" sz="4000" kern="1200" dirty="0">
                <a:solidFill>
                  <a:srgbClr val="FFFFFF"/>
                </a:solidFill>
                <a:latin typeface="+mn-lt"/>
                <a:ea typeface="+mn-ea"/>
                <a:cs typeface="HCLTech Roobert" pitchFamily="2" charset="77"/>
              </a:rPr>
              <a:t>3</a:t>
            </a:r>
          </a:p>
        </p:txBody>
      </p:sp>
      <p:sp>
        <p:nvSpPr>
          <p:cNvPr id="10" name="TextBox 9">
            <a:extLst>
              <a:ext uri="{FF2B5EF4-FFF2-40B4-BE49-F238E27FC236}">
                <a16:creationId xmlns:a16="http://schemas.microsoft.com/office/drawing/2014/main" id="{71F438A0-9F76-2D22-5D04-0A54C69364B9}"/>
              </a:ext>
            </a:extLst>
          </p:cNvPr>
          <p:cNvSpPr txBox="1"/>
          <p:nvPr userDrawn="1"/>
        </p:nvSpPr>
        <p:spPr>
          <a:xfrm>
            <a:off x="5308599" y="3707750"/>
            <a:ext cx="594626" cy="707886"/>
          </a:xfrm>
          <a:prstGeom prst="rect">
            <a:avLst/>
          </a:prstGeom>
          <a:noFill/>
        </p:spPr>
        <p:txBody>
          <a:bodyPr wrap="square" anchor="ctr">
            <a:spAutoFit/>
          </a:bodyPr>
          <a:lstStyle/>
          <a:p>
            <a:pPr algn="ctr" defTabSz="1507846" rtl="0"/>
            <a:r>
              <a:rPr lang="en-US" sz="4000" kern="1200" dirty="0">
                <a:solidFill>
                  <a:srgbClr val="FFFFFF"/>
                </a:solidFill>
                <a:latin typeface="+mn-lt"/>
                <a:ea typeface="+mn-ea"/>
                <a:cs typeface="HCLTech Roobert" pitchFamily="2" charset="77"/>
              </a:rPr>
              <a:t>4</a:t>
            </a:r>
          </a:p>
        </p:txBody>
      </p:sp>
      <p:sp>
        <p:nvSpPr>
          <p:cNvPr id="11" name="TextBox 10">
            <a:extLst>
              <a:ext uri="{FF2B5EF4-FFF2-40B4-BE49-F238E27FC236}">
                <a16:creationId xmlns:a16="http://schemas.microsoft.com/office/drawing/2014/main" id="{E24B469E-745A-EB33-31A2-104F4A4EF48E}"/>
              </a:ext>
            </a:extLst>
          </p:cNvPr>
          <p:cNvSpPr txBox="1"/>
          <p:nvPr userDrawn="1"/>
        </p:nvSpPr>
        <p:spPr>
          <a:xfrm>
            <a:off x="5308599" y="4511291"/>
            <a:ext cx="594626" cy="707886"/>
          </a:xfrm>
          <a:prstGeom prst="rect">
            <a:avLst/>
          </a:prstGeom>
          <a:noFill/>
        </p:spPr>
        <p:txBody>
          <a:bodyPr wrap="square" anchor="ctr">
            <a:spAutoFit/>
          </a:bodyPr>
          <a:lstStyle/>
          <a:p>
            <a:pPr algn="ctr" defTabSz="1507846" rtl="0"/>
            <a:r>
              <a:rPr lang="en-US" sz="4000" kern="1200" dirty="0">
                <a:solidFill>
                  <a:srgbClr val="FFFFFF"/>
                </a:solidFill>
                <a:latin typeface="+mn-lt"/>
                <a:ea typeface="+mn-ea"/>
                <a:cs typeface="HCLTech Roobert" pitchFamily="2" charset="77"/>
              </a:rPr>
              <a:t>5</a:t>
            </a:r>
          </a:p>
        </p:txBody>
      </p:sp>
      <p:sp>
        <p:nvSpPr>
          <p:cNvPr id="12" name="TextBox 11">
            <a:extLst>
              <a:ext uri="{FF2B5EF4-FFF2-40B4-BE49-F238E27FC236}">
                <a16:creationId xmlns:a16="http://schemas.microsoft.com/office/drawing/2014/main" id="{112D91F4-912F-6BFF-7015-244BE0A8CEEC}"/>
              </a:ext>
            </a:extLst>
          </p:cNvPr>
          <p:cNvSpPr txBox="1"/>
          <p:nvPr userDrawn="1"/>
        </p:nvSpPr>
        <p:spPr>
          <a:xfrm>
            <a:off x="5308599" y="5314830"/>
            <a:ext cx="594626" cy="707886"/>
          </a:xfrm>
          <a:prstGeom prst="rect">
            <a:avLst/>
          </a:prstGeom>
          <a:noFill/>
        </p:spPr>
        <p:txBody>
          <a:bodyPr wrap="square" anchor="ctr">
            <a:spAutoFit/>
          </a:bodyPr>
          <a:lstStyle/>
          <a:p>
            <a:pPr algn="ctr" defTabSz="1507846" rtl="0"/>
            <a:r>
              <a:rPr lang="en-US" sz="4000" kern="1200" dirty="0">
                <a:solidFill>
                  <a:srgbClr val="FFFFFF"/>
                </a:solidFill>
                <a:latin typeface="+mn-lt"/>
                <a:ea typeface="+mn-ea"/>
                <a:cs typeface="HCLTech Roobert" pitchFamily="2" charset="77"/>
              </a:rPr>
              <a:t>6</a:t>
            </a:r>
          </a:p>
        </p:txBody>
      </p:sp>
      <p:sp>
        <p:nvSpPr>
          <p:cNvPr id="14" name="Text Placeholder 13">
            <a:extLst>
              <a:ext uri="{FF2B5EF4-FFF2-40B4-BE49-F238E27FC236}">
                <a16:creationId xmlns:a16="http://schemas.microsoft.com/office/drawing/2014/main" id="{ED7693BA-12CB-A54D-5CCA-FE1E8A3D223E}"/>
              </a:ext>
            </a:extLst>
          </p:cNvPr>
          <p:cNvSpPr>
            <a:spLocks noGrp="1"/>
          </p:cNvSpPr>
          <p:nvPr>
            <p:ph type="body" sz="quarter" idx="13"/>
          </p:nvPr>
        </p:nvSpPr>
        <p:spPr>
          <a:xfrm>
            <a:off x="6236833" y="1289606"/>
            <a:ext cx="5574167"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3">
            <a:extLst>
              <a:ext uri="{FF2B5EF4-FFF2-40B4-BE49-F238E27FC236}">
                <a16:creationId xmlns:a16="http://schemas.microsoft.com/office/drawing/2014/main" id="{892D0D5B-6510-AD02-8C4D-491AED502EAA}"/>
              </a:ext>
            </a:extLst>
          </p:cNvPr>
          <p:cNvSpPr>
            <a:spLocks noGrp="1"/>
          </p:cNvSpPr>
          <p:nvPr>
            <p:ph type="body" sz="quarter" idx="14"/>
          </p:nvPr>
        </p:nvSpPr>
        <p:spPr>
          <a:xfrm>
            <a:off x="6236833" y="2093474"/>
            <a:ext cx="5574167"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3">
            <a:extLst>
              <a:ext uri="{FF2B5EF4-FFF2-40B4-BE49-F238E27FC236}">
                <a16:creationId xmlns:a16="http://schemas.microsoft.com/office/drawing/2014/main" id="{1347D71E-A89A-CA72-D43D-AB2F09FC0BB7}"/>
              </a:ext>
            </a:extLst>
          </p:cNvPr>
          <p:cNvSpPr>
            <a:spLocks noGrp="1"/>
          </p:cNvSpPr>
          <p:nvPr>
            <p:ph type="body" sz="quarter" idx="15"/>
          </p:nvPr>
        </p:nvSpPr>
        <p:spPr>
          <a:xfrm>
            <a:off x="6236833" y="2897342"/>
            <a:ext cx="5574167"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3">
            <a:extLst>
              <a:ext uri="{FF2B5EF4-FFF2-40B4-BE49-F238E27FC236}">
                <a16:creationId xmlns:a16="http://schemas.microsoft.com/office/drawing/2014/main" id="{EFF4B97F-94B0-5E7B-313E-07C4B5A7EAD3}"/>
              </a:ext>
            </a:extLst>
          </p:cNvPr>
          <p:cNvSpPr>
            <a:spLocks noGrp="1"/>
          </p:cNvSpPr>
          <p:nvPr>
            <p:ph type="body" sz="quarter" idx="16"/>
          </p:nvPr>
        </p:nvSpPr>
        <p:spPr>
          <a:xfrm>
            <a:off x="6236833" y="3691161"/>
            <a:ext cx="5574167"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Text Placeholder 13">
            <a:extLst>
              <a:ext uri="{FF2B5EF4-FFF2-40B4-BE49-F238E27FC236}">
                <a16:creationId xmlns:a16="http://schemas.microsoft.com/office/drawing/2014/main" id="{3D13E92D-1504-B461-D279-EFBEB8B462CA}"/>
              </a:ext>
            </a:extLst>
          </p:cNvPr>
          <p:cNvSpPr>
            <a:spLocks noGrp="1"/>
          </p:cNvSpPr>
          <p:nvPr>
            <p:ph type="body" sz="quarter" idx="17"/>
          </p:nvPr>
        </p:nvSpPr>
        <p:spPr>
          <a:xfrm>
            <a:off x="6236833" y="4495029"/>
            <a:ext cx="5574167"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3">
            <a:extLst>
              <a:ext uri="{FF2B5EF4-FFF2-40B4-BE49-F238E27FC236}">
                <a16:creationId xmlns:a16="http://schemas.microsoft.com/office/drawing/2014/main" id="{5CB66402-644A-4D4F-E8E4-8C3E88F6AFDB}"/>
              </a:ext>
            </a:extLst>
          </p:cNvPr>
          <p:cNvSpPr>
            <a:spLocks noGrp="1"/>
          </p:cNvSpPr>
          <p:nvPr>
            <p:ph type="body" sz="quarter" idx="18"/>
          </p:nvPr>
        </p:nvSpPr>
        <p:spPr>
          <a:xfrm>
            <a:off x="6236833" y="5298897"/>
            <a:ext cx="5574167" cy="785743"/>
          </a:xfrm>
        </p:spPr>
        <p:txBody>
          <a:bodyPr lIns="0" anchor="ctr">
            <a:normAutofit/>
          </a:bodyPr>
          <a:lstStyle>
            <a:lvl1pPr marL="0" indent="0">
              <a:lnSpc>
                <a:spcPct val="100000"/>
              </a:lnSpc>
              <a:spcBef>
                <a:spcPts val="0"/>
              </a:spcBef>
              <a:buNone/>
              <a:defRPr sz="1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2123150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2.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D400AC-CC54-2BFB-B8F2-12DC8F045C90}"/>
              </a:ext>
            </a:extLst>
          </p:cNvPr>
          <p:cNvSpPr>
            <a:spLocks noGrp="1"/>
          </p:cNvSpPr>
          <p:nvPr>
            <p:ph type="title"/>
          </p:nvPr>
        </p:nvSpPr>
        <p:spPr>
          <a:xfrm>
            <a:off x="381000" y="156411"/>
            <a:ext cx="11430000" cy="679904"/>
          </a:xfrm>
          <a:prstGeom prst="rect">
            <a:avLst/>
          </a:prstGeom>
        </p:spPr>
        <p:txBody>
          <a:bodyPr vert="horz" lIns="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CD7B4D8-1F0A-976F-6927-87FBA577872F}"/>
              </a:ext>
            </a:extLst>
          </p:cNvPr>
          <p:cNvSpPr>
            <a:spLocks noGrp="1"/>
          </p:cNvSpPr>
          <p:nvPr>
            <p:ph type="body" idx="1"/>
          </p:nvPr>
        </p:nvSpPr>
        <p:spPr>
          <a:xfrm>
            <a:off x="381000" y="1104900"/>
            <a:ext cx="11430000" cy="5257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78F51DB-0A49-C9EA-2B85-DF369E2FB9D8}"/>
              </a:ext>
            </a:extLst>
          </p:cNvPr>
          <p:cNvSpPr>
            <a:spLocks noGrp="1"/>
          </p:cNvSpPr>
          <p:nvPr>
            <p:ph type="sldNum" sz="quarter" idx="4"/>
          </p:nvPr>
        </p:nvSpPr>
        <p:spPr>
          <a:xfrm>
            <a:off x="11275621" y="6482369"/>
            <a:ext cx="535379" cy="301756"/>
          </a:xfrm>
          <a:prstGeom prst="rect">
            <a:avLst/>
          </a:prstGeom>
        </p:spPr>
        <p:txBody>
          <a:bodyPr vert="horz" lIns="91440" tIns="45720" rIns="91440" bIns="45720" rtlCol="0" anchor="ctr"/>
          <a:lstStyle>
            <a:lvl1pPr algn="r">
              <a:defRPr sz="850">
                <a:solidFill>
                  <a:schemeClr val="tx1"/>
                </a:solidFill>
              </a:defRPr>
            </a:lvl1pPr>
          </a:lstStyle>
          <a:p>
            <a:fld id="{AE577F39-B882-FB4F-BD46-95C2A231B68A}" type="slidenum">
              <a:rPr lang="en-US" smtClean="0"/>
              <a:pPr/>
              <a:t>‹#›</a:t>
            </a:fld>
            <a:endParaRPr lang="en-US" dirty="0"/>
          </a:p>
        </p:txBody>
      </p:sp>
      <p:sp>
        <p:nvSpPr>
          <p:cNvPr id="7" name="TextBox 6">
            <a:extLst>
              <a:ext uri="{FF2B5EF4-FFF2-40B4-BE49-F238E27FC236}">
                <a16:creationId xmlns:a16="http://schemas.microsoft.com/office/drawing/2014/main" id="{BD945732-4334-DFB2-0574-0034D88BEB45}"/>
              </a:ext>
            </a:extLst>
          </p:cNvPr>
          <p:cNvSpPr txBox="1"/>
          <p:nvPr/>
        </p:nvSpPr>
        <p:spPr>
          <a:xfrm>
            <a:off x="381000" y="6482369"/>
            <a:ext cx="1170709" cy="301756"/>
          </a:xfrm>
          <a:prstGeom prst="rect">
            <a:avLst/>
          </a:prstGeom>
          <a:noFill/>
        </p:spPr>
        <p:txBody>
          <a:bodyPr wrap="none" lIns="0" rtlCol="0" anchor="ctr">
            <a:noAutofit/>
          </a:bodyPr>
          <a:lstStyle/>
          <a:p>
            <a:r>
              <a:rPr lang="en-US" sz="850" dirty="0"/>
              <a:t>hcltech.com</a:t>
            </a:r>
          </a:p>
        </p:txBody>
      </p:sp>
    </p:spTree>
    <p:extLst>
      <p:ext uri="{BB962C8B-B14F-4D97-AF65-F5344CB8AC3E}">
        <p14:creationId xmlns:p14="http://schemas.microsoft.com/office/powerpoint/2010/main" val="179405877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743" r:id="rId37"/>
  </p:sldLayoutIdLst>
  <p:hf hdr="0" ftr="0" dt="0"/>
  <p:txStyles>
    <p:titleStyle>
      <a:lvl1pPr algn="l" defTabSz="914400" rtl="0" eaLnBrk="1" latinLnBrk="0" hangingPunct="1">
        <a:lnSpc>
          <a:spcPct val="90000"/>
        </a:lnSpc>
        <a:spcBef>
          <a:spcPct val="0"/>
        </a:spcBef>
        <a:buNone/>
        <a:defRPr sz="3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6" pos="240">
          <p15:clr>
            <a:srgbClr val="F26B43"/>
          </p15:clr>
        </p15:guide>
        <p15:guide id="7" pos="7440">
          <p15:clr>
            <a:srgbClr val="F26B43"/>
          </p15:clr>
        </p15:guide>
        <p15:guide id="8" orient="horz" pos="96">
          <p15:clr>
            <a:srgbClr val="F26B43"/>
          </p15:clr>
        </p15:guide>
        <p15:guide id="9" orient="horz" pos="4008">
          <p15:clr>
            <a:srgbClr val="F26B43"/>
          </p15:clr>
        </p15:guide>
        <p15:guide id="10" orient="horz" pos="6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48874D-D5C4-A10A-B9EF-1499788F99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B59E18-2507-64FE-13EE-8B5E20896F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12908F-5782-AB80-C048-BF4AC9C2EA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E33423-639F-4074-BE4B-D5D995F375E9}" type="datetimeFigureOut">
              <a:rPr lang="en-US" smtClean="0"/>
              <a:t>9/30/2022</a:t>
            </a:fld>
            <a:endParaRPr lang="en-US" dirty="0"/>
          </a:p>
        </p:txBody>
      </p:sp>
      <p:sp>
        <p:nvSpPr>
          <p:cNvPr id="5" name="Footer Placeholder 4">
            <a:extLst>
              <a:ext uri="{FF2B5EF4-FFF2-40B4-BE49-F238E27FC236}">
                <a16:creationId xmlns:a16="http://schemas.microsoft.com/office/drawing/2014/main" id="{79C38659-0AFD-AFB7-C5F9-24DE6E8578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42E2CE8-6B75-B8EB-6618-EF10BBDC76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473B77-F9ED-404B-A160-163BC79ED495}" type="slidenum">
              <a:rPr lang="en-US" smtClean="0"/>
              <a:t>‹#›</a:t>
            </a:fld>
            <a:endParaRPr lang="en-US" dirty="0"/>
          </a:p>
        </p:txBody>
      </p:sp>
    </p:spTree>
    <p:extLst>
      <p:ext uri="{BB962C8B-B14F-4D97-AF65-F5344CB8AC3E}">
        <p14:creationId xmlns:p14="http://schemas.microsoft.com/office/powerpoint/2010/main" val="11948668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object 2">
            <a:extLst>
              <a:ext uri="{FF2B5EF4-FFF2-40B4-BE49-F238E27FC236}">
                <a16:creationId xmlns:a16="http://schemas.microsoft.com/office/drawing/2014/main" id="{EBBE5045-B5B8-FB62-8DCF-4A6B745E5D3A}"/>
              </a:ext>
            </a:extLst>
          </p:cNvPr>
          <p:cNvPicPr>
            <a:picLocks noGrp="1"/>
          </p:cNvPicPr>
          <p:nvPr>
            <p:ph type="pic" sz="quarter" idx="14"/>
          </p:nvPr>
        </p:nvPicPr>
        <p:blipFill>
          <a:blip r:embed="rId2" cstate="screen">
            <a:extLst>
              <a:ext uri="{28A0092B-C50C-407E-A947-70E740481C1C}">
                <a14:useLocalDpi xmlns:a14="http://schemas.microsoft.com/office/drawing/2010/main"/>
              </a:ext>
            </a:extLst>
          </a:blip>
          <a:srcRect t="60" b="60"/>
          <a:stretch>
            <a:fillRect/>
          </a:stretch>
        </p:blipFill>
        <p:spPr/>
      </p:pic>
      <p:sp>
        <p:nvSpPr>
          <p:cNvPr id="5" name="Text Placeholder 4">
            <a:extLst>
              <a:ext uri="{FF2B5EF4-FFF2-40B4-BE49-F238E27FC236}">
                <a16:creationId xmlns:a16="http://schemas.microsoft.com/office/drawing/2014/main" id="{E890DF3D-6B47-AD79-1AA7-3D8A011FEE85}"/>
              </a:ext>
            </a:extLst>
          </p:cNvPr>
          <p:cNvSpPr>
            <a:spLocks noGrp="1"/>
          </p:cNvSpPr>
          <p:nvPr>
            <p:ph type="body" sz="quarter" idx="11"/>
          </p:nvPr>
        </p:nvSpPr>
        <p:spPr/>
        <p:txBody>
          <a:bodyPr/>
          <a:lstStyle/>
          <a:p>
            <a:r>
              <a:rPr lang="en-US" dirty="0">
                <a:latin typeface="HCLTech Roobert SemiBold" pitchFamily="50" charset="0"/>
                <a:cs typeface="HCLTech Roobert SemiBold" pitchFamily="50" charset="0"/>
              </a:rPr>
              <a:t>Biography Guide</a:t>
            </a:r>
          </a:p>
        </p:txBody>
      </p:sp>
      <p:sp>
        <p:nvSpPr>
          <p:cNvPr id="6" name="Text Placeholder 5">
            <a:extLst>
              <a:ext uri="{FF2B5EF4-FFF2-40B4-BE49-F238E27FC236}">
                <a16:creationId xmlns:a16="http://schemas.microsoft.com/office/drawing/2014/main" id="{CB3E26D7-EE5E-0545-B256-554CDC8A9FC9}"/>
              </a:ext>
            </a:extLst>
          </p:cNvPr>
          <p:cNvSpPr>
            <a:spLocks noGrp="1"/>
          </p:cNvSpPr>
          <p:nvPr>
            <p:ph type="body" sz="quarter" idx="12"/>
          </p:nvPr>
        </p:nvSpPr>
        <p:spPr/>
        <p:txBody>
          <a:bodyPr/>
          <a:lstStyle/>
          <a:p>
            <a:r>
              <a:rPr lang="en-US" dirty="0">
                <a:latin typeface="HCLTech Roobert SemiBold" pitchFamily="50" charset="0"/>
                <a:cs typeface="HCLTech Roobert SemiBold" pitchFamily="50" charset="0"/>
              </a:rPr>
              <a:t>HCLTech MBAP</a:t>
            </a:r>
          </a:p>
        </p:txBody>
      </p:sp>
      <p:sp>
        <p:nvSpPr>
          <p:cNvPr id="30" name="object 12">
            <a:extLst>
              <a:ext uri="{FF2B5EF4-FFF2-40B4-BE49-F238E27FC236}">
                <a16:creationId xmlns:a16="http://schemas.microsoft.com/office/drawing/2014/main" id="{BDD747D9-4E4C-9227-4175-78E69E12C65A}"/>
              </a:ext>
            </a:extLst>
          </p:cNvPr>
          <p:cNvSpPr/>
          <p:nvPr/>
        </p:nvSpPr>
        <p:spPr>
          <a:xfrm>
            <a:off x="10473016" y="6351464"/>
            <a:ext cx="1395037" cy="199291"/>
          </a:xfrm>
          <a:custGeom>
            <a:avLst/>
            <a:gdLst/>
            <a:ahLst/>
            <a:cxnLst/>
            <a:rect l="l" t="t" r="r" b="b"/>
            <a:pathLst>
              <a:path w="2298065" h="328295">
                <a:moveTo>
                  <a:pt x="883043" y="10820"/>
                </a:moveTo>
                <a:lnTo>
                  <a:pt x="628980" y="10820"/>
                </a:lnTo>
                <a:lnTo>
                  <a:pt x="583298" y="114350"/>
                </a:lnTo>
                <a:lnTo>
                  <a:pt x="339204" y="114350"/>
                </a:lnTo>
                <a:lnTo>
                  <a:pt x="385330" y="10820"/>
                </a:lnTo>
                <a:lnTo>
                  <a:pt x="138633" y="10756"/>
                </a:lnTo>
                <a:lnTo>
                  <a:pt x="0" y="317677"/>
                </a:lnTo>
                <a:lnTo>
                  <a:pt x="249326" y="317677"/>
                </a:lnTo>
                <a:lnTo>
                  <a:pt x="302806" y="195211"/>
                </a:lnTo>
                <a:lnTo>
                  <a:pt x="547230" y="195211"/>
                </a:lnTo>
                <a:lnTo>
                  <a:pt x="492379" y="317576"/>
                </a:lnTo>
                <a:lnTo>
                  <a:pt x="744550" y="317576"/>
                </a:lnTo>
                <a:lnTo>
                  <a:pt x="883043" y="10820"/>
                </a:lnTo>
                <a:close/>
              </a:path>
              <a:path w="2298065" h="328295">
                <a:moveTo>
                  <a:pt x="1671866" y="115125"/>
                </a:moveTo>
                <a:lnTo>
                  <a:pt x="1633258" y="50406"/>
                </a:lnTo>
                <a:lnTo>
                  <a:pt x="1586623" y="28270"/>
                </a:lnTo>
                <a:lnTo>
                  <a:pt x="1521726" y="13703"/>
                </a:lnTo>
                <a:lnTo>
                  <a:pt x="1468272" y="6934"/>
                </a:lnTo>
                <a:lnTo>
                  <a:pt x="1414386" y="2311"/>
                </a:lnTo>
                <a:lnTo>
                  <a:pt x="1360385" y="0"/>
                </a:lnTo>
                <a:lnTo>
                  <a:pt x="1306626" y="114"/>
                </a:lnTo>
                <a:lnTo>
                  <a:pt x="1253464" y="2781"/>
                </a:lnTo>
                <a:lnTo>
                  <a:pt x="1201229" y="8153"/>
                </a:lnTo>
                <a:lnTo>
                  <a:pt x="1150277" y="16344"/>
                </a:lnTo>
                <a:lnTo>
                  <a:pt x="1100950" y="27508"/>
                </a:lnTo>
                <a:lnTo>
                  <a:pt x="1053604" y="41770"/>
                </a:lnTo>
                <a:lnTo>
                  <a:pt x="1008570" y="59258"/>
                </a:lnTo>
                <a:lnTo>
                  <a:pt x="966203" y="80111"/>
                </a:lnTo>
                <a:lnTo>
                  <a:pt x="922299" y="110045"/>
                </a:lnTo>
                <a:lnTo>
                  <a:pt x="892060" y="142557"/>
                </a:lnTo>
                <a:lnTo>
                  <a:pt x="873874" y="209537"/>
                </a:lnTo>
                <a:lnTo>
                  <a:pt x="886536" y="241058"/>
                </a:lnTo>
                <a:lnTo>
                  <a:pt x="914107" y="269341"/>
                </a:lnTo>
                <a:lnTo>
                  <a:pt x="956894" y="292912"/>
                </a:lnTo>
                <a:lnTo>
                  <a:pt x="993724" y="305079"/>
                </a:lnTo>
                <a:lnTo>
                  <a:pt x="1037259" y="314604"/>
                </a:lnTo>
                <a:lnTo>
                  <a:pt x="1086116" y="321551"/>
                </a:lnTo>
                <a:lnTo>
                  <a:pt x="1138897" y="325970"/>
                </a:lnTo>
                <a:lnTo>
                  <a:pt x="1194219" y="327926"/>
                </a:lnTo>
                <a:lnTo>
                  <a:pt x="1250696" y="327469"/>
                </a:lnTo>
                <a:lnTo>
                  <a:pt x="1306931" y="324675"/>
                </a:lnTo>
                <a:lnTo>
                  <a:pt x="1361554" y="319570"/>
                </a:lnTo>
                <a:lnTo>
                  <a:pt x="1413179" y="312242"/>
                </a:lnTo>
                <a:lnTo>
                  <a:pt x="1468247" y="300545"/>
                </a:lnTo>
                <a:lnTo>
                  <a:pt x="1517408" y="285165"/>
                </a:lnTo>
                <a:lnTo>
                  <a:pt x="1560195" y="266077"/>
                </a:lnTo>
                <a:lnTo>
                  <a:pt x="1596136" y="243268"/>
                </a:lnTo>
                <a:lnTo>
                  <a:pt x="1624787" y="216725"/>
                </a:lnTo>
                <a:lnTo>
                  <a:pt x="1383766" y="216725"/>
                </a:lnTo>
                <a:lnTo>
                  <a:pt x="1358595" y="232448"/>
                </a:lnTo>
                <a:lnTo>
                  <a:pt x="1330121" y="243725"/>
                </a:lnTo>
                <a:lnTo>
                  <a:pt x="1298575" y="250596"/>
                </a:lnTo>
                <a:lnTo>
                  <a:pt x="1264208" y="253060"/>
                </a:lnTo>
                <a:lnTo>
                  <a:pt x="1196517" y="248881"/>
                </a:lnTo>
                <a:lnTo>
                  <a:pt x="1153375" y="236359"/>
                </a:lnTo>
                <a:lnTo>
                  <a:pt x="1131112" y="217220"/>
                </a:lnTo>
                <a:lnTo>
                  <a:pt x="1126121" y="193192"/>
                </a:lnTo>
                <a:lnTo>
                  <a:pt x="1134732" y="165963"/>
                </a:lnTo>
                <a:lnTo>
                  <a:pt x="1161491" y="129044"/>
                </a:lnTo>
                <a:lnTo>
                  <a:pt x="1199845" y="101866"/>
                </a:lnTo>
                <a:lnTo>
                  <a:pt x="1249768" y="84658"/>
                </a:lnTo>
                <a:lnTo>
                  <a:pt x="1311313" y="77622"/>
                </a:lnTo>
                <a:lnTo>
                  <a:pt x="1357909" y="79375"/>
                </a:lnTo>
                <a:lnTo>
                  <a:pt x="1392974" y="86791"/>
                </a:lnTo>
                <a:lnTo>
                  <a:pt x="1418386" y="98996"/>
                </a:lnTo>
                <a:lnTo>
                  <a:pt x="1436014" y="115125"/>
                </a:lnTo>
                <a:lnTo>
                  <a:pt x="1671866" y="115125"/>
                </a:lnTo>
                <a:close/>
              </a:path>
              <a:path w="2298065" h="328295">
                <a:moveTo>
                  <a:pt x="2297785" y="244348"/>
                </a:moveTo>
                <a:lnTo>
                  <a:pt x="1943506" y="244348"/>
                </a:lnTo>
                <a:lnTo>
                  <a:pt x="2048548" y="10769"/>
                </a:lnTo>
                <a:lnTo>
                  <a:pt x="1792973" y="10769"/>
                </a:lnTo>
                <a:lnTo>
                  <a:pt x="1655724" y="317436"/>
                </a:lnTo>
                <a:lnTo>
                  <a:pt x="2264841" y="317436"/>
                </a:lnTo>
                <a:lnTo>
                  <a:pt x="2297785" y="244348"/>
                </a:lnTo>
                <a:close/>
              </a:path>
            </a:pathLst>
          </a:custGeom>
          <a:solidFill>
            <a:schemeClr val="bg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9794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F94EF5-3806-0B91-8E72-3ECF9033884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577F39-B882-FB4F-BD46-95C2A231B68A}" type="slidenum">
              <a:rPr kumimoji="0" lang="en-US" sz="85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8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7" name="Title 6">
            <a:extLst>
              <a:ext uri="{FF2B5EF4-FFF2-40B4-BE49-F238E27FC236}">
                <a16:creationId xmlns:a16="http://schemas.microsoft.com/office/drawing/2014/main" id="{B68B2A99-528C-FD4D-7755-0756309B13F5}"/>
              </a:ext>
            </a:extLst>
          </p:cNvPr>
          <p:cNvSpPr>
            <a:spLocks noGrp="1"/>
          </p:cNvSpPr>
          <p:nvPr>
            <p:ph type="title"/>
          </p:nvPr>
        </p:nvSpPr>
        <p:spPr>
          <a:xfrm>
            <a:off x="469900" y="458414"/>
            <a:ext cx="11430000" cy="478537"/>
          </a:xfrm>
        </p:spPr>
        <p:txBody>
          <a:bodyPr>
            <a:noAutofit/>
          </a:bodyPr>
          <a:lstStyle/>
          <a:p>
            <a:r>
              <a:rPr lang="en-US" sz="4400" noProof="0" dirty="0">
                <a:latin typeface="HCLTech Roobert SemiBold" pitchFamily="50" charset="0"/>
                <a:cs typeface="HCLTech Roobert SemiBold" pitchFamily="50" charset="0"/>
              </a:rPr>
              <a:t>A biography tells your story</a:t>
            </a:r>
            <a:endParaRPr lang="en-US" sz="4400" dirty="0">
              <a:latin typeface="HCLTech Roobert SemiBold" pitchFamily="50" charset="0"/>
              <a:cs typeface="HCLTech Roobert SemiBold" pitchFamily="50" charset="0"/>
            </a:endParaRPr>
          </a:p>
        </p:txBody>
      </p:sp>
      <p:sp>
        <p:nvSpPr>
          <p:cNvPr id="2" name="Text Placeholder 3">
            <a:extLst>
              <a:ext uri="{FF2B5EF4-FFF2-40B4-BE49-F238E27FC236}">
                <a16:creationId xmlns:a16="http://schemas.microsoft.com/office/drawing/2014/main" id="{0FA63781-C4A6-ED29-E9E4-2E0C38BD2E7E}"/>
              </a:ext>
            </a:extLst>
          </p:cNvPr>
          <p:cNvSpPr txBox="1">
            <a:spLocks/>
          </p:cNvSpPr>
          <p:nvPr/>
        </p:nvSpPr>
        <p:spPr>
          <a:xfrm>
            <a:off x="469900" y="2019104"/>
            <a:ext cx="2592000" cy="3394800"/>
          </a:xfrm>
          <a:prstGeom prst="roundRect">
            <a:avLst>
              <a:gd name="adj" fmla="val 2030"/>
            </a:avLst>
          </a:prstGeom>
          <a:solidFill>
            <a:schemeClr val="bg1">
              <a:alpha val="80000"/>
            </a:schemeClr>
          </a:solidFill>
        </p:spPr>
        <p:txBody>
          <a:bodyPr tIns="91440" bIns="9144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lvl="2" indent="0">
              <a:buNone/>
            </a:pPr>
            <a:endParaRPr lang="en-US" dirty="0">
              <a:solidFill>
                <a:srgbClr val="000000"/>
              </a:solidFill>
              <a:latin typeface="HCLTech Roobert" pitchFamily="50" charset="0"/>
              <a:cs typeface="HCLTech Roobert" pitchFamily="50" charset="0"/>
            </a:endParaRPr>
          </a:p>
          <a:p>
            <a:pPr marL="9525" lvl="2" indent="0">
              <a:buNone/>
            </a:pPr>
            <a:r>
              <a:rPr lang="en-US" dirty="0">
                <a:solidFill>
                  <a:srgbClr val="000000"/>
                </a:solidFill>
                <a:latin typeface="HCLTech Roobert" pitchFamily="50" charset="0"/>
                <a:cs typeface="HCLTech Roobert" pitchFamily="50" charset="0"/>
              </a:rPr>
              <a:t>Unlike a résumé or a curriculum vitae, which lists isolated facts, a professional biography tells a story.</a:t>
            </a:r>
            <a:endParaRPr lang="uk-UA" dirty="0">
              <a:solidFill>
                <a:srgbClr val="000000"/>
              </a:solidFill>
              <a:latin typeface="Arial" panose="020B0604020202020204"/>
              <a:cs typeface="HCLTech Roobert" pitchFamily="50" charset="0"/>
            </a:endParaRPr>
          </a:p>
        </p:txBody>
      </p:sp>
      <p:sp>
        <p:nvSpPr>
          <p:cNvPr id="16" name="Text Placeholder 3">
            <a:extLst>
              <a:ext uri="{FF2B5EF4-FFF2-40B4-BE49-F238E27FC236}">
                <a16:creationId xmlns:a16="http://schemas.microsoft.com/office/drawing/2014/main" id="{DF6A69E5-DB6C-A919-9EB5-38AC9DF5256F}"/>
              </a:ext>
            </a:extLst>
          </p:cNvPr>
          <p:cNvSpPr txBox="1">
            <a:spLocks/>
          </p:cNvSpPr>
          <p:nvPr/>
        </p:nvSpPr>
        <p:spPr>
          <a:xfrm>
            <a:off x="3310377" y="2019104"/>
            <a:ext cx="2592000" cy="3394800"/>
          </a:xfrm>
          <a:prstGeom prst="roundRect">
            <a:avLst>
              <a:gd name="adj" fmla="val 2030"/>
            </a:avLst>
          </a:prstGeom>
          <a:solidFill>
            <a:schemeClr val="bg1">
              <a:alpha val="80000"/>
            </a:schemeClr>
          </a:solidFill>
        </p:spPr>
        <p:txBody>
          <a:bodyPr tIns="91440" bIns="9144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lvl="2" indent="0">
              <a:buNone/>
            </a:pPr>
            <a:endParaRPr lang="en-US" dirty="0">
              <a:solidFill>
                <a:srgbClr val="000000"/>
              </a:solidFill>
              <a:latin typeface="HCLTech Roobert" pitchFamily="50" charset="0"/>
              <a:cs typeface="HCLTech Roobert" pitchFamily="50" charset="0"/>
            </a:endParaRPr>
          </a:p>
          <a:p>
            <a:pPr marL="9525" lvl="2" indent="0">
              <a:buNone/>
            </a:pPr>
            <a:r>
              <a:rPr lang="en-US" dirty="0">
                <a:solidFill>
                  <a:srgbClr val="000000"/>
                </a:solidFill>
                <a:latin typeface="HCLTech Roobert" pitchFamily="50" charset="0"/>
                <a:cs typeface="HCLTech Roobert" pitchFamily="50" charset="0"/>
              </a:rPr>
              <a:t>A biography establishes your credentials and builds a case for why someone should trust and work with you.</a:t>
            </a:r>
          </a:p>
        </p:txBody>
      </p:sp>
      <p:sp>
        <p:nvSpPr>
          <p:cNvPr id="17" name="Text Placeholder 3">
            <a:extLst>
              <a:ext uri="{FF2B5EF4-FFF2-40B4-BE49-F238E27FC236}">
                <a16:creationId xmlns:a16="http://schemas.microsoft.com/office/drawing/2014/main" id="{4D8092DC-3081-F532-D603-CF01C0988622}"/>
              </a:ext>
            </a:extLst>
          </p:cNvPr>
          <p:cNvSpPr txBox="1">
            <a:spLocks/>
          </p:cNvSpPr>
          <p:nvPr/>
        </p:nvSpPr>
        <p:spPr>
          <a:xfrm>
            <a:off x="6150854" y="2019104"/>
            <a:ext cx="2592000" cy="3394800"/>
          </a:xfrm>
          <a:prstGeom prst="roundRect">
            <a:avLst>
              <a:gd name="adj" fmla="val 2030"/>
            </a:avLst>
          </a:prstGeom>
          <a:solidFill>
            <a:schemeClr val="bg1">
              <a:alpha val="80000"/>
            </a:schemeClr>
          </a:solidFill>
        </p:spPr>
        <p:txBody>
          <a:bodyPr tIns="91440" bIns="9144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lvl="2" indent="0">
              <a:buNone/>
            </a:pPr>
            <a:endParaRPr lang="en-US" dirty="0">
              <a:solidFill>
                <a:srgbClr val="000000"/>
              </a:solidFill>
              <a:latin typeface="HCLTech Roobert" pitchFamily="50" charset="0"/>
              <a:cs typeface="HCLTech Roobert" pitchFamily="50" charset="0"/>
            </a:endParaRPr>
          </a:p>
          <a:p>
            <a:pPr marL="9525" lvl="2" indent="0">
              <a:buNone/>
            </a:pPr>
            <a:r>
              <a:rPr lang="en-US" dirty="0">
                <a:solidFill>
                  <a:srgbClr val="000000"/>
                </a:solidFill>
                <a:latin typeface="HCLTech Roobert" pitchFamily="50" charset="0"/>
                <a:cs typeface="HCLTech Roobert" pitchFamily="50" charset="0"/>
              </a:rPr>
              <a:t>It only includes what is most relevant to your story.</a:t>
            </a:r>
            <a:endParaRPr lang="uk-UA" dirty="0">
              <a:solidFill>
                <a:srgbClr val="000000"/>
              </a:solidFill>
              <a:cs typeface="HCLTech Roobert" pitchFamily="50" charset="0"/>
            </a:endParaRPr>
          </a:p>
          <a:p>
            <a:pPr marL="9525"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9525" marR="0" lvl="2"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9525"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8" name="Text Placeholder 3">
            <a:extLst>
              <a:ext uri="{FF2B5EF4-FFF2-40B4-BE49-F238E27FC236}">
                <a16:creationId xmlns:a16="http://schemas.microsoft.com/office/drawing/2014/main" id="{D50EF912-B45B-FA4C-ABEA-E3E0740C8BCE}"/>
              </a:ext>
            </a:extLst>
          </p:cNvPr>
          <p:cNvSpPr txBox="1">
            <a:spLocks/>
          </p:cNvSpPr>
          <p:nvPr/>
        </p:nvSpPr>
        <p:spPr>
          <a:xfrm>
            <a:off x="8991330" y="2019104"/>
            <a:ext cx="2592000" cy="3394800"/>
          </a:xfrm>
          <a:prstGeom prst="roundRect">
            <a:avLst>
              <a:gd name="adj" fmla="val 2030"/>
            </a:avLst>
          </a:prstGeom>
          <a:solidFill>
            <a:schemeClr val="bg1">
              <a:alpha val="80000"/>
            </a:schemeClr>
          </a:solidFill>
        </p:spPr>
        <p:txBody>
          <a:bodyPr tIns="91440" bIns="9144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lvl="2" indent="0">
              <a:buNone/>
            </a:pPr>
            <a:endParaRPr lang="en-US" dirty="0">
              <a:solidFill>
                <a:srgbClr val="000000"/>
              </a:solidFill>
              <a:latin typeface="HCLTech Roobert" pitchFamily="50" charset="0"/>
              <a:cs typeface="HCLTech Roobert" pitchFamily="50" charset="0"/>
            </a:endParaRPr>
          </a:p>
          <a:p>
            <a:pPr marL="9525" lvl="2" indent="0">
              <a:buNone/>
            </a:pPr>
            <a:r>
              <a:rPr lang="en-US" dirty="0">
                <a:solidFill>
                  <a:srgbClr val="000000"/>
                </a:solidFill>
                <a:latin typeface="HCLTech Roobert" pitchFamily="50" charset="0"/>
                <a:cs typeface="HCLTech Roobert" pitchFamily="50" charset="0"/>
              </a:rPr>
              <a:t>It’s a marketing white paper provided to our clients, demonstrating the talent our people bring to supercharge their progress.</a:t>
            </a:r>
          </a:p>
        </p:txBody>
      </p:sp>
    </p:spTree>
    <p:extLst>
      <p:ext uri="{BB962C8B-B14F-4D97-AF65-F5344CB8AC3E}">
        <p14:creationId xmlns:p14="http://schemas.microsoft.com/office/powerpoint/2010/main" val="343403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C3CDE5-5EA0-1DBC-6BEC-DFE4992351AA}"/>
              </a:ext>
            </a:extLst>
          </p:cNvPr>
          <p:cNvSpPr>
            <a:spLocks noGrp="1" noRot="1" noMove="1" noResize="1" noEditPoints="1" noAdjustHandles="1" noChangeArrowheads="1" noChangeShapeType="1"/>
          </p:cNvSpPr>
          <p:nvPr>
            <p:ph type="sldNum" sz="quarter" idx="12"/>
          </p:nvPr>
        </p:nvSpPr>
        <p:spPr/>
        <p:txBody>
          <a:bodyPr/>
          <a:lstStyle/>
          <a:p>
            <a:fld id="{AE577F39-B882-FB4F-BD46-95C2A231B68A}" type="slidenum">
              <a:rPr lang="en-US" smtClean="0"/>
              <a:pPr/>
              <a:t>3</a:t>
            </a:fld>
            <a:endParaRPr lang="en-US" dirty="0"/>
          </a:p>
        </p:txBody>
      </p:sp>
      <p:sp>
        <p:nvSpPr>
          <p:cNvPr id="12" name="Rounded Rectangle 11">
            <a:extLst>
              <a:ext uri="{FF2B5EF4-FFF2-40B4-BE49-F238E27FC236}">
                <a16:creationId xmlns:a16="http://schemas.microsoft.com/office/drawing/2014/main" id="{A3AEBFC2-A2FE-6844-9676-9769A25EEE91}"/>
              </a:ext>
            </a:extLst>
          </p:cNvPr>
          <p:cNvSpPr>
            <a:spLocks noGrp="1" noRot="1" noMove="1" noResize="1" noEditPoints="1" noAdjustHandles="1" noChangeArrowheads="1" noChangeShapeType="1"/>
          </p:cNvSpPr>
          <p:nvPr/>
        </p:nvSpPr>
        <p:spPr>
          <a:xfrm>
            <a:off x="0" y="0"/>
            <a:ext cx="5156200" cy="6858000"/>
          </a:xfrm>
          <a:prstGeom prst="roundRect">
            <a:avLst>
              <a:gd name="adj" fmla="val 69"/>
            </a:avLst>
          </a:prstGeom>
          <a:gradFill flip="none" rotWithShape="1">
            <a:gsLst>
              <a:gs pos="100000">
                <a:srgbClr val="FFFFFF">
                  <a:alpha val="70000"/>
                </a:srgbClr>
              </a:gs>
              <a:gs pos="0">
                <a:srgbClr val="3C91FF">
                  <a:lumMod val="40000"/>
                  <a:lumOff val="60000"/>
                </a:srgbClr>
              </a:gs>
              <a:gs pos="32964">
                <a:srgbClr val="3C91FF">
                  <a:lumMod val="20000"/>
                  <a:lumOff val="80000"/>
                </a:srgbClr>
              </a:gs>
              <a:gs pos="60000">
                <a:srgbClr val="3C91FF">
                  <a:lumMod val="20000"/>
                  <a:lumOff val="80000"/>
                </a:srgbClr>
              </a:gs>
            </a:gsLst>
            <a:lin ang="54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Placeholder 226">
            <a:extLst>
              <a:ext uri="{FF2B5EF4-FFF2-40B4-BE49-F238E27FC236}">
                <a16:creationId xmlns:a16="http://schemas.microsoft.com/office/drawing/2014/main" id="{246A077D-438E-8C78-B678-DE1C11D467E6}"/>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rcRect/>
          <a:stretch>
            <a:fillRect/>
          </a:stretch>
        </p:blipFill>
        <p:spPr>
          <a:xfrm>
            <a:off x="293915" y="264884"/>
            <a:ext cx="2011223" cy="2011934"/>
          </a:xfrm>
          <a:prstGeom prst="roundRect">
            <a:avLst>
              <a:gd name="adj" fmla="val 2633"/>
            </a:avLst>
          </a:prstGeom>
        </p:spPr>
      </p:pic>
      <p:sp>
        <p:nvSpPr>
          <p:cNvPr id="15" name="TextBox 14">
            <a:extLst>
              <a:ext uri="{FF2B5EF4-FFF2-40B4-BE49-F238E27FC236}">
                <a16:creationId xmlns:a16="http://schemas.microsoft.com/office/drawing/2014/main" id="{CD756EB3-864A-7F48-E57C-430D464B88A4}"/>
              </a:ext>
            </a:extLst>
          </p:cNvPr>
          <p:cNvSpPr txBox="1">
            <a:spLocks noGrp="1" noRot="1" noMove="1" noResize="1" noEditPoints="1" noAdjustHandles="1" noChangeArrowheads="1" noChangeShapeType="1"/>
          </p:cNvSpPr>
          <p:nvPr/>
        </p:nvSpPr>
        <p:spPr>
          <a:xfrm>
            <a:off x="2417969" y="732242"/>
            <a:ext cx="2838450" cy="800219"/>
          </a:xfrm>
          <a:prstGeom prst="rect">
            <a:avLst/>
          </a:prstGeom>
          <a:noFill/>
        </p:spPr>
        <p:txBody>
          <a:bodyPr wrap="square" rtlCol="0">
            <a:spAutoFit/>
          </a:bodyPr>
          <a:lstStyle/>
          <a:p>
            <a:r>
              <a:rPr lang="en-US" sz="1600" dirty="0">
                <a:latin typeface="HCLTech Roobert SemiBold" pitchFamily="50" charset="0"/>
                <a:cs typeface="HCLTech Roobert SemiBold" pitchFamily="50" charset="0"/>
              </a:rPr>
              <a:t>Full name</a:t>
            </a:r>
          </a:p>
          <a:p>
            <a:endParaRPr lang="en-US" sz="1600" dirty="0">
              <a:latin typeface="HCLTech Roobert SemiBold" pitchFamily="50" charset="0"/>
              <a:cs typeface="HCLTech Roobert SemiBold" pitchFamily="50" charset="0"/>
            </a:endParaRPr>
          </a:p>
          <a:p>
            <a:r>
              <a:rPr lang="en-US" sz="1400" dirty="0">
                <a:solidFill>
                  <a:srgbClr val="7F7F7F"/>
                </a:solidFill>
                <a:latin typeface="HCLTech Roobert SemiBold" pitchFamily="50" charset="0"/>
                <a:cs typeface="HCLTech Roobert SemiBold" pitchFamily="50" charset="0"/>
              </a:rPr>
              <a:t>Job title</a:t>
            </a:r>
          </a:p>
        </p:txBody>
      </p:sp>
      <p:sp>
        <p:nvSpPr>
          <p:cNvPr id="16" name="TextBox 15">
            <a:extLst>
              <a:ext uri="{FF2B5EF4-FFF2-40B4-BE49-F238E27FC236}">
                <a16:creationId xmlns:a16="http://schemas.microsoft.com/office/drawing/2014/main" id="{71550DCB-847E-7258-3037-885B1710EA6D}"/>
              </a:ext>
            </a:extLst>
          </p:cNvPr>
          <p:cNvSpPr txBox="1">
            <a:spLocks noGrp="1" noRot="1" noMove="1" noResize="1" noEditPoints="1" noAdjustHandles="1" noChangeArrowheads="1" noChangeShapeType="1"/>
          </p:cNvSpPr>
          <p:nvPr/>
        </p:nvSpPr>
        <p:spPr>
          <a:xfrm>
            <a:off x="201612" y="2095498"/>
            <a:ext cx="4752975" cy="3985706"/>
          </a:xfrm>
          <a:prstGeom prst="rect">
            <a:avLst/>
          </a:prstGeom>
          <a:noFill/>
        </p:spPr>
        <p:txBody>
          <a:bodyPr wrap="square" rtlCol="0">
            <a:spAutoFit/>
          </a:bodyPr>
          <a:lstStyle/>
          <a:p>
            <a:endParaRPr lang="en-US" sz="1400" dirty="0">
              <a:latin typeface="HCLTech Roobert SemiBold" pitchFamily="50" charset="0"/>
              <a:cs typeface="HCLTech Roobert SemiBold" pitchFamily="50" charset="0"/>
            </a:endParaRPr>
          </a:p>
          <a:p>
            <a:r>
              <a:rPr lang="en-US" sz="1600" dirty="0">
                <a:latin typeface="HCLTech Roobert SemiBold" pitchFamily="50" charset="0"/>
                <a:cs typeface="HCLTech Roobert SemiBold" pitchFamily="50" charset="0"/>
              </a:rPr>
              <a:t>Years of Experience: </a:t>
            </a:r>
            <a:r>
              <a:rPr lang="en-US" sz="1100" dirty="0">
                <a:solidFill>
                  <a:srgbClr val="7F7F7F"/>
                </a:solidFill>
                <a:latin typeface="HCLTech Roobert" pitchFamily="50" charset="0"/>
                <a:cs typeface="HCLTech Roobert" pitchFamily="50" charset="0"/>
              </a:rPr>
              <a:t>Number of total years </a:t>
            </a:r>
            <a:br>
              <a:rPr lang="en-US" sz="1100" dirty="0">
                <a:latin typeface="HCLTech Roobert" pitchFamily="50" charset="0"/>
                <a:cs typeface="HCLTech Roobert" pitchFamily="50" charset="0"/>
              </a:rPr>
            </a:br>
            <a:br>
              <a:rPr lang="en-US" sz="1100" b="1" dirty="0">
                <a:latin typeface="HCLTech Roobert" pitchFamily="50" charset="0"/>
                <a:cs typeface="HCLTech Roobert" pitchFamily="50" charset="0"/>
              </a:rPr>
            </a:br>
            <a:r>
              <a:rPr lang="en-US" sz="1600" dirty="0">
                <a:latin typeface="HCLTech Roobert SemiBold" pitchFamily="50" charset="0"/>
                <a:cs typeface="HCLTech Roobert SemiBold" pitchFamily="50" charset="0"/>
              </a:rPr>
              <a:t>Industry Experience </a:t>
            </a:r>
            <a:endParaRPr lang="en-US" sz="1400" dirty="0">
              <a:latin typeface="HCLTech Roobert SemiBold" pitchFamily="50" charset="0"/>
              <a:cs typeface="HCLTech Roobert SemiBold" pitchFamily="50" charset="0"/>
            </a:endParaRPr>
          </a:p>
          <a:p>
            <a:pPr marL="285750" indent="-285750">
              <a:buFont typeface="HCLTech Roobert" pitchFamily="50" charset="0"/>
              <a:buChar char="→"/>
            </a:pPr>
            <a:r>
              <a:rPr lang="en-US" sz="1100" dirty="0">
                <a:solidFill>
                  <a:srgbClr val="7F7F7F"/>
                </a:solidFill>
                <a:latin typeface="HCLTech Roobert" pitchFamily="50" charset="0"/>
                <a:cs typeface="HCLTech Roobert" pitchFamily="50" charset="0"/>
              </a:rPr>
              <a:t>Industry number 1, industry number 2, industry number 3</a:t>
            </a:r>
          </a:p>
          <a:p>
            <a:pPr marL="285750" indent="-285750">
              <a:buFont typeface="Wingdings" panose="05000000000000000000" pitchFamily="2" charset="2"/>
              <a:buChar char="Ø"/>
            </a:pPr>
            <a:endParaRPr lang="en-US" sz="1100" dirty="0">
              <a:solidFill>
                <a:srgbClr val="7F7F7F"/>
              </a:solidFill>
              <a:latin typeface="HCLTech Roobert" pitchFamily="50" charset="0"/>
              <a:cs typeface="HCLTech Roobert" pitchFamily="50" charset="0"/>
            </a:endParaRPr>
          </a:p>
          <a:p>
            <a:r>
              <a:rPr lang="en-US" sz="1600" dirty="0">
                <a:latin typeface="HCLTech Roobert SemiBold" pitchFamily="50" charset="0"/>
                <a:cs typeface="HCLTech Roobert SemiBold" pitchFamily="50" charset="0"/>
              </a:rPr>
              <a:t>Core Specializations and Skills </a:t>
            </a:r>
          </a:p>
          <a:p>
            <a:pPr marL="285750" indent="-285750">
              <a:buFont typeface="HCLTech Roobert" pitchFamily="50" charset="0"/>
              <a:buChar char="→"/>
            </a:pPr>
            <a:r>
              <a:rPr lang="en-US" sz="1100" dirty="0">
                <a:solidFill>
                  <a:srgbClr val="7F7F7F"/>
                </a:solidFill>
                <a:latin typeface="HCLTech Roobert" pitchFamily="50" charset="0"/>
                <a:cs typeface="HCLTech Roobert" pitchFamily="50" charset="0"/>
              </a:rPr>
              <a:t>Specialization/skill 1 </a:t>
            </a:r>
          </a:p>
          <a:p>
            <a:pPr marL="285750" indent="-285750">
              <a:buFont typeface="HCLTech Roobert" pitchFamily="50" charset="0"/>
              <a:buChar char="→"/>
            </a:pPr>
            <a:r>
              <a:rPr lang="en-US" sz="1100" dirty="0">
                <a:solidFill>
                  <a:srgbClr val="7F7F7F"/>
                </a:solidFill>
                <a:latin typeface="HCLTech Roobert" pitchFamily="50" charset="0"/>
                <a:cs typeface="HCLTech Roobert" pitchFamily="50" charset="0"/>
              </a:rPr>
              <a:t>Specialization/skill 2</a:t>
            </a:r>
          </a:p>
          <a:p>
            <a:pPr marL="285750" indent="-285750">
              <a:buFont typeface="HCLTech Roobert" pitchFamily="50" charset="0"/>
              <a:buChar char="→"/>
            </a:pPr>
            <a:r>
              <a:rPr lang="en-US" sz="1100" dirty="0">
                <a:solidFill>
                  <a:srgbClr val="7F7F7F"/>
                </a:solidFill>
                <a:latin typeface="HCLTech Roobert" pitchFamily="50" charset="0"/>
                <a:cs typeface="HCLTech Roobert" pitchFamily="50" charset="0"/>
              </a:rPr>
              <a:t>Specialization/skill 3</a:t>
            </a:r>
          </a:p>
          <a:p>
            <a:pPr marL="285750" indent="-285750">
              <a:buFont typeface="HCLTech Roobert" pitchFamily="50" charset="0"/>
              <a:buChar char="→"/>
            </a:pPr>
            <a:r>
              <a:rPr lang="en-US" sz="1100" dirty="0">
                <a:solidFill>
                  <a:srgbClr val="7F7F7F"/>
                </a:solidFill>
                <a:latin typeface="HCLTech Roobert" pitchFamily="50" charset="0"/>
                <a:cs typeface="HCLTech Roobert" pitchFamily="50" charset="0"/>
              </a:rPr>
              <a:t>Specialization/skill 4</a:t>
            </a:r>
          </a:p>
          <a:p>
            <a:pPr marL="285750" indent="-285750">
              <a:buFont typeface="HCLTech Roobert" pitchFamily="50" charset="0"/>
              <a:buChar char="→"/>
            </a:pPr>
            <a:r>
              <a:rPr lang="en-US" sz="1100" dirty="0">
                <a:solidFill>
                  <a:srgbClr val="7F7F7F"/>
                </a:solidFill>
                <a:latin typeface="HCLTech Roobert" pitchFamily="50" charset="0"/>
                <a:cs typeface="HCLTech Roobert" pitchFamily="50" charset="0"/>
              </a:rPr>
              <a:t>Specialization/skill 5</a:t>
            </a:r>
          </a:p>
          <a:p>
            <a:pPr marL="285750" indent="-285750">
              <a:buFont typeface="HCLTech Roobert" pitchFamily="50" charset="0"/>
              <a:buChar char="→"/>
            </a:pPr>
            <a:r>
              <a:rPr lang="en-US" sz="1100" dirty="0">
                <a:solidFill>
                  <a:srgbClr val="7F7F7F"/>
                </a:solidFill>
                <a:latin typeface="HCLTech Roobert" pitchFamily="50" charset="0"/>
                <a:cs typeface="HCLTech Roobert" pitchFamily="50" charset="0"/>
              </a:rPr>
              <a:t>Specialization/skill 6</a:t>
            </a:r>
          </a:p>
          <a:p>
            <a:pPr marL="285750" indent="-285750">
              <a:buFont typeface="Wingdings" panose="05000000000000000000" pitchFamily="2" charset="2"/>
              <a:buChar char="Ø"/>
            </a:pPr>
            <a:endParaRPr lang="en-US" sz="1200" dirty="0">
              <a:latin typeface="HCLTech Roobert SemiBold" pitchFamily="50" charset="0"/>
              <a:cs typeface="HCLTech Roobert SemiBold" pitchFamily="50" charset="0"/>
            </a:endParaRPr>
          </a:p>
          <a:p>
            <a:r>
              <a:rPr lang="en-US" sz="1600" dirty="0">
                <a:latin typeface="HCLTech Roobert SemiBold" pitchFamily="50" charset="0"/>
                <a:cs typeface="HCLTech Roobert SemiBold" pitchFamily="50" charset="0"/>
              </a:rPr>
              <a:t>Education and Certifications</a:t>
            </a:r>
          </a:p>
          <a:p>
            <a:pPr marL="285750" indent="-285750">
              <a:buFont typeface="HCLTech Roobert" pitchFamily="50" charset="0"/>
              <a:buChar char="→"/>
            </a:pPr>
            <a:r>
              <a:rPr lang="en-US" sz="1100" dirty="0">
                <a:solidFill>
                  <a:srgbClr val="7F7F7F"/>
                </a:solidFill>
                <a:latin typeface="HCLTech Roobert" pitchFamily="50" charset="0"/>
                <a:cs typeface="HCLTech Roobert" pitchFamily="50" charset="0"/>
              </a:rPr>
              <a:t>Higher education/graduate degree | Issuing school</a:t>
            </a:r>
          </a:p>
          <a:p>
            <a:pPr marL="285750" indent="-285750">
              <a:buFont typeface="HCLTech Roobert" pitchFamily="50" charset="0"/>
              <a:buChar char="→"/>
            </a:pPr>
            <a:r>
              <a:rPr lang="en-US" sz="1100" dirty="0">
                <a:solidFill>
                  <a:srgbClr val="7F7F7F"/>
                </a:solidFill>
                <a:latin typeface="HCLTech Roobert" pitchFamily="50" charset="0"/>
                <a:cs typeface="HCLTech Roobert" pitchFamily="50" charset="0"/>
              </a:rPr>
              <a:t>Bachelor degree | Issuing school</a:t>
            </a:r>
          </a:p>
          <a:p>
            <a:pPr marL="285750" indent="-285750">
              <a:buFont typeface="HCLTech Roobert" pitchFamily="50" charset="0"/>
              <a:buChar char="→"/>
            </a:pPr>
            <a:r>
              <a:rPr lang="en-US" sz="1100" dirty="0">
                <a:solidFill>
                  <a:srgbClr val="7F7F7F"/>
                </a:solidFill>
                <a:latin typeface="HCLTech Roobert" pitchFamily="50" charset="0"/>
                <a:cs typeface="HCLTech Roobert" pitchFamily="50" charset="0"/>
              </a:rPr>
              <a:t>Certification or license | Issuing school or company </a:t>
            </a:r>
          </a:p>
          <a:p>
            <a:pPr marL="285750" indent="-285750">
              <a:buFont typeface="HCLTech Roobert" pitchFamily="50" charset="0"/>
              <a:buChar char="→"/>
            </a:pPr>
            <a:r>
              <a:rPr lang="en-US" sz="1100" dirty="0">
                <a:solidFill>
                  <a:srgbClr val="7F7F7F"/>
                </a:solidFill>
                <a:latin typeface="HCLTech Roobert" pitchFamily="50" charset="0"/>
                <a:cs typeface="HCLTech Roobert" pitchFamily="50" charset="0"/>
              </a:rPr>
              <a:t>Certification or license | Issuing school or company </a:t>
            </a:r>
          </a:p>
          <a:p>
            <a:endParaRPr lang="en-US" sz="1100" dirty="0">
              <a:latin typeface="HCLTech Roobert" pitchFamily="50" charset="0"/>
              <a:cs typeface="HCLTech Roobert" pitchFamily="50" charset="0"/>
            </a:endParaRPr>
          </a:p>
          <a:p>
            <a:endParaRPr lang="en-US" sz="1100" dirty="0">
              <a:latin typeface="HCLTech Roobert" pitchFamily="50" charset="0"/>
              <a:cs typeface="HCLTech Roobert" pitchFamily="50" charset="0"/>
            </a:endParaRPr>
          </a:p>
        </p:txBody>
      </p:sp>
      <p:sp>
        <p:nvSpPr>
          <p:cNvPr id="19" name="TextBox 18">
            <a:extLst>
              <a:ext uri="{FF2B5EF4-FFF2-40B4-BE49-F238E27FC236}">
                <a16:creationId xmlns:a16="http://schemas.microsoft.com/office/drawing/2014/main" id="{A0CD02F8-0A65-C5FF-E0D8-DE1767F1AF32}"/>
              </a:ext>
            </a:extLst>
          </p:cNvPr>
          <p:cNvSpPr txBox="1">
            <a:spLocks noGrp="1" noRot="1" noMove="1" noResize="1" noEditPoints="1" noAdjustHandles="1" noChangeArrowheads="1" noChangeShapeType="1"/>
          </p:cNvSpPr>
          <p:nvPr/>
        </p:nvSpPr>
        <p:spPr>
          <a:xfrm>
            <a:off x="5337175" y="204050"/>
            <a:ext cx="6560910" cy="2009268"/>
          </a:xfrm>
          <a:prstGeom prst="rect">
            <a:avLst/>
          </a:prstGeom>
          <a:noFill/>
        </p:spPr>
        <p:txBody>
          <a:bodyPr wrap="square" rtlCol="0">
            <a:spAutoFit/>
          </a:bodyPr>
          <a:lstStyle/>
          <a:p>
            <a:pPr algn="ctr"/>
            <a:r>
              <a:rPr lang="en-US" sz="1600" dirty="0">
                <a:latin typeface="HCLTech Roobert SemiBold" pitchFamily="50" charset="0"/>
                <a:cs typeface="HCLTech Roobert SemiBold" pitchFamily="50" charset="0"/>
              </a:rPr>
              <a:t>Summary</a:t>
            </a:r>
            <a:endParaRPr kumimoji="0" lang="en-US" sz="1200" b="0"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j-ea"/>
              <a:cs typeface="Segoe UI" panose="020B0502040204020203" pitchFamily="34" charset="0"/>
            </a:endParaRPr>
          </a:p>
          <a:p>
            <a:pPr marL="0" marR="0" lvl="0" indent="0" defTabSz="914126" rtl="0" eaLnBrk="1" fontAlgn="auto" latinLnBrk="0" hangingPunct="1">
              <a:lnSpc>
                <a:spcPct val="120000"/>
              </a:lnSpc>
              <a:spcBef>
                <a:spcPts val="500"/>
              </a:spcBef>
              <a:spcAft>
                <a:spcPts val="0"/>
              </a:spcAft>
              <a:buClr>
                <a:srgbClr val="000000">
                  <a:lumMod val="50000"/>
                  <a:lumOff val="50000"/>
                </a:srgbClr>
              </a:buClr>
              <a:buSzPct val="80000"/>
              <a:buFont typeface="Wingdings 3" panose="05040102010807070707" pitchFamily="18" charset="2"/>
              <a:buNone/>
              <a:tabLst>
                <a:tab pos="4152900" algn="l"/>
              </a:tabLst>
              <a:defRPr/>
            </a:pPr>
            <a:r>
              <a:rPr lang="en-US" sz="1200" dirty="0">
                <a:solidFill>
                  <a:srgbClr val="7F7F7F"/>
                </a:solidFill>
                <a:latin typeface="HCLTech Roobert" pitchFamily="50" charset="0"/>
                <a:cs typeface="HCLTech Roobert" pitchFamily="50"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endParaRPr lang="en-US" dirty="0"/>
          </a:p>
        </p:txBody>
      </p:sp>
      <p:sp>
        <p:nvSpPr>
          <p:cNvPr id="21" name="TextBox 20">
            <a:extLst>
              <a:ext uri="{FF2B5EF4-FFF2-40B4-BE49-F238E27FC236}">
                <a16:creationId xmlns:a16="http://schemas.microsoft.com/office/drawing/2014/main" id="{FD34B6C2-152F-04E4-EAD0-D62BE7AF384C}"/>
              </a:ext>
            </a:extLst>
          </p:cNvPr>
          <p:cNvSpPr txBox="1">
            <a:spLocks noGrp="1" noRot="1" noMove="1" noResize="1" noEditPoints="1" noAdjustHandles="1" noChangeArrowheads="1" noChangeShapeType="1"/>
          </p:cNvSpPr>
          <p:nvPr/>
        </p:nvSpPr>
        <p:spPr>
          <a:xfrm>
            <a:off x="5337175" y="2289518"/>
            <a:ext cx="6560910" cy="4090030"/>
          </a:xfrm>
          <a:prstGeom prst="rect">
            <a:avLst/>
          </a:prstGeom>
          <a:noFill/>
        </p:spPr>
        <p:txBody>
          <a:bodyPr wrap="square" rtlCol="0">
            <a:spAutoFit/>
          </a:bodyPr>
          <a:lstStyle/>
          <a:p>
            <a:pPr algn="ctr"/>
            <a:r>
              <a:rPr lang="en-US" sz="1600" dirty="0">
                <a:latin typeface="HCLTech Roobert SemiBold" pitchFamily="50" charset="0"/>
                <a:cs typeface="HCLTech Roobert SemiBold" pitchFamily="50" charset="0"/>
              </a:rPr>
              <a:t>Notable Experience </a:t>
            </a:r>
            <a:endParaRPr kumimoji="0" lang="en-US" sz="1200" b="0"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j-ea"/>
              <a:cs typeface="Segoe UI" panose="020B0502040204020203" pitchFamily="34" charset="0"/>
            </a:endParaRPr>
          </a:p>
          <a:p>
            <a:pPr marL="171450" marR="0" lvl="0" indent="-171450" defTabSz="914126" rtl="0" eaLnBrk="1" fontAlgn="auto" latinLnBrk="0" hangingPunct="1">
              <a:lnSpc>
                <a:spcPct val="120000"/>
              </a:lnSpc>
              <a:spcBef>
                <a:spcPts val="500"/>
              </a:spcBef>
              <a:spcAft>
                <a:spcPts val="0"/>
              </a:spcAft>
              <a:buClr>
                <a:srgbClr val="000000">
                  <a:lumMod val="50000"/>
                  <a:lumOff val="50000"/>
                </a:srgbClr>
              </a:buClr>
              <a:buSzPct val="80000"/>
              <a:buFont typeface="HCLTech Roobert" pitchFamily="50" charset="0"/>
              <a:buChar char="→"/>
              <a:tabLst>
                <a:tab pos="4152900" algn="l"/>
              </a:tabLst>
              <a:defRPr/>
            </a:pPr>
            <a:r>
              <a:rPr lang="en-US" sz="1200" dirty="0">
                <a:solidFill>
                  <a:srgbClr val="7F7F7F"/>
                </a:solidFill>
                <a:latin typeface="HCLTech Roobert" pitchFamily="50" charset="0"/>
                <a:cs typeface="HCLTech Roobert" pitchFamily="50" charset="0"/>
              </a:rPr>
              <a:t>Lorem ipsum dolor sit amet, consectetur adipiscing elit, sed do eiusmod tempor incididunt ut labore et dolore magna aliqua. Ut enim ad minim veniam, quis nostrud exercitation ullamco laboris nisi ut aliquip ex ea commodo consequat. </a:t>
            </a:r>
          </a:p>
          <a:p>
            <a:pPr marL="171450" marR="0" lvl="0" indent="-171450" defTabSz="914126" rtl="0" eaLnBrk="1" fontAlgn="auto" latinLnBrk="0" hangingPunct="1">
              <a:lnSpc>
                <a:spcPct val="120000"/>
              </a:lnSpc>
              <a:spcBef>
                <a:spcPts val="500"/>
              </a:spcBef>
              <a:spcAft>
                <a:spcPts val="0"/>
              </a:spcAft>
              <a:buClr>
                <a:srgbClr val="000000">
                  <a:lumMod val="50000"/>
                  <a:lumOff val="50000"/>
                </a:srgbClr>
              </a:buClr>
              <a:buSzPct val="80000"/>
              <a:buFont typeface="HCLTech Roobert" pitchFamily="50" charset="0"/>
              <a:buChar char="→"/>
              <a:tabLst>
                <a:tab pos="4152900" algn="l"/>
              </a:tabLst>
              <a:defRPr/>
            </a:pPr>
            <a:endParaRPr lang="en-US" sz="1200" dirty="0">
              <a:solidFill>
                <a:srgbClr val="595959"/>
              </a:solidFill>
              <a:latin typeface="HCLTech Roobert" pitchFamily="50" charset="0"/>
              <a:cs typeface="HCLTech Roobert" pitchFamily="50" charset="0"/>
            </a:endParaRPr>
          </a:p>
          <a:p>
            <a:pPr marL="171450" indent="-171450" defTabSz="914126">
              <a:lnSpc>
                <a:spcPct val="120000"/>
              </a:lnSpc>
              <a:spcBef>
                <a:spcPts val="500"/>
              </a:spcBef>
              <a:buClr>
                <a:srgbClr val="000000">
                  <a:lumMod val="50000"/>
                  <a:lumOff val="50000"/>
                </a:srgbClr>
              </a:buClr>
              <a:buSzPct val="80000"/>
              <a:buFont typeface="HCLTech Roobert" pitchFamily="50" charset="0"/>
              <a:buChar char="→"/>
              <a:tabLst>
                <a:tab pos="4152900" algn="l"/>
              </a:tabLst>
              <a:defRPr/>
            </a:pPr>
            <a:r>
              <a:rPr lang="en-US" sz="1200" dirty="0">
                <a:solidFill>
                  <a:srgbClr val="7F7F7F"/>
                </a:solidFill>
                <a:latin typeface="HCLTech Roobert" pitchFamily="50" charset="0"/>
                <a:cs typeface="HCLTech Roobert" pitchFamily="50" charset="0"/>
              </a:rPr>
              <a:t>Lorem ipsum dolor sit amet, consectetur adipiscing elit, sed do eiusmod tempor incididunt ut labore et dolore magna aliqua. Ut enim ad minim veniam, quis nostrud exercitation ullamco laboris nisi ut aliquip ex ea commodo consequat. </a:t>
            </a:r>
          </a:p>
          <a:p>
            <a:pPr marL="171450" indent="-171450" defTabSz="914126">
              <a:lnSpc>
                <a:spcPct val="120000"/>
              </a:lnSpc>
              <a:spcBef>
                <a:spcPts val="500"/>
              </a:spcBef>
              <a:buClr>
                <a:srgbClr val="000000">
                  <a:lumMod val="50000"/>
                  <a:lumOff val="50000"/>
                </a:srgbClr>
              </a:buClr>
              <a:buSzPct val="80000"/>
              <a:buFont typeface="HCLTech Roobert" pitchFamily="50" charset="0"/>
              <a:buChar char="→"/>
              <a:tabLst>
                <a:tab pos="4152900" algn="l"/>
              </a:tabLst>
              <a:defRPr/>
            </a:pPr>
            <a:endParaRPr lang="en-US" sz="1200" dirty="0">
              <a:solidFill>
                <a:srgbClr val="7F7F7F"/>
              </a:solidFill>
              <a:latin typeface="HCLTech Roobert" pitchFamily="50" charset="0"/>
              <a:cs typeface="HCLTech Roobert" pitchFamily="50" charset="0"/>
            </a:endParaRPr>
          </a:p>
          <a:p>
            <a:pPr marL="171450" indent="-171450" defTabSz="914126">
              <a:lnSpc>
                <a:spcPct val="120000"/>
              </a:lnSpc>
              <a:spcBef>
                <a:spcPts val="500"/>
              </a:spcBef>
              <a:buClr>
                <a:srgbClr val="000000">
                  <a:lumMod val="50000"/>
                  <a:lumOff val="50000"/>
                </a:srgbClr>
              </a:buClr>
              <a:buSzPct val="80000"/>
              <a:buFont typeface="HCLTech Roobert" pitchFamily="50" charset="0"/>
              <a:buChar char="→"/>
              <a:tabLst>
                <a:tab pos="4152900" algn="l"/>
              </a:tabLst>
              <a:defRPr/>
            </a:pPr>
            <a:r>
              <a:rPr lang="en-US" sz="1200" dirty="0">
                <a:solidFill>
                  <a:srgbClr val="7F7F7F"/>
                </a:solidFill>
                <a:latin typeface="HCLTech Roobert" pitchFamily="50" charset="0"/>
                <a:cs typeface="HCLTech Roobert" pitchFamily="50" charset="0"/>
              </a:rPr>
              <a:t>Lorem ipsum dolor sit amet, consectetur adipiscing elit, sed do eiusmod tempor incididunt ut labore et dolore magna aliqua. Ut enim ad minim veniam, quis nostrud exercitation ullamco laboris nisi ut aliquip ex ea commodo consequat. </a:t>
            </a:r>
          </a:p>
          <a:p>
            <a:pPr marL="171450" indent="-171450" defTabSz="914126">
              <a:lnSpc>
                <a:spcPct val="120000"/>
              </a:lnSpc>
              <a:spcBef>
                <a:spcPts val="500"/>
              </a:spcBef>
              <a:buClr>
                <a:srgbClr val="000000">
                  <a:lumMod val="50000"/>
                  <a:lumOff val="50000"/>
                </a:srgbClr>
              </a:buClr>
              <a:buSzPct val="80000"/>
              <a:buFont typeface="HCLTech Roobert" pitchFamily="50" charset="0"/>
              <a:buChar char="→"/>
              <a:tabLst>
                <a:tab pos="4152900" algn="l"/>
              </a:tabLst>
              <a:defRPr/>
            </a:pPr>
            <a:endParaRPr lang="en-US" sz="1200" dirty="0">
              <a:solidFill>
                <a:srgbClr val="7F7F7F"/>
              </a:solidFill>
              <a:latin typeface="HCLTech Roobert" pitchFamily="50" charset="0"/>
              <a:cs typeface="HCLTech Roobert" pitchFamily="50" charset="0"/>
            </a:endParaRPr>
          </a:p>
          <a:p>
            <a:pPr marL="171450" indent="-171450" defTabSz="914126">
              <a:lnSpc>
                <a:spcPct val="120000"/>
              </a:lnSpc>
              <a:spcBef>
                <a:spcPts val="500"/>
              </a:spcBef>
              <a:buClr>
                <a:srgbClr val="000000">
                  <a:lumMod val="50000"/>
                  <a:lumOff val="50000"/>
                </a:srgbClr>
              </a:buClr>
              <a:buSzPct val="80000"/>
              <a:buFont typeface="HCLTech Roobert" pitchFamily="50" charset="0"/>
              <a:buChar char="→"/>
              <a:tabLst>
                <a:tab pos="4152900" algn="l"/>
              </a:tabLst>
              <a:defRPr/>
            </a:pPr>
            <a:r>
              <a:rPr lang="en-US" sz="1200" dirty="0">
                <a:solidFill>
                  <a:srgbClr val="7F7F7F"/>
                </a:solidFill>
                <a:latin typeface="HCLTech Roobert" pitchFamily="50" charset="0"/>
                <a:cs typeface="HCLTech Roobert" pitchFamily="50" charset="0"/>
              </a:rPr>
              <a:t>Lorem ipsum dolor sit amet, consectetur adipiscing elit, sed do eiusmod tempor incididunt ut labore et dolore magna aliqua. Ut enim ad minim veniam, quis nostrud exercitation ullamco laboris nisi ut aliquip ex ea commodo consequat. </a:t>
            </a:r>
          </a:p>
        </p:txBody>
      </p:sp>
      <p:sp>
        <p:nvSpPr>
          <p:cNvPr id="27" name="Text Placeholder 3">
            <a:extLst>
              <a:ext uri="{FF2B5EF4-FFF2-40B4-BE49-F238E27FC236}">
                <a16:creationId xmlns:a16="http://schemas.microsoft.com/office/drawing/2014/main" id="{CFB5C617-D8CE-B1F0-B3E7-AF0657D1A1E8}"/>
              </a:ext>
            </a:extLst>
          </p:cNvPr>
          <p:cNvSpPr txBox="1">
            <a:spLocks noGrp="1" noRot="1" noMove="1" noResize="1" noEditPoints="1" noAdjustHandles="1" noChangeArrowheads="1" noChangeShapeType="1"/>
          </p:cNvSpPr>
          <p:nvPr/>
        </p:nvSpPr>
        <p:spPr>
          <a:xfrm>
            <a:off x="477936" y="3619148"/>
            <a:ext cx="2984500" cy="1021474"/>
          </a:xfrm>
          <a:prstGeom prst="roundRect">
            <a:avLst>
              <a:gd name="adj" fmla="val 2030"/>
            </a:avLst>
          </a:prstGeom>
          <a:solidFill>
            <a:srgbClr val="3C91FF"/>
          </a:solidFill>
          <a:ln>
            <a:solidFill>
              <a:srgbClr val="D3D3D3"/>
            </a:solidFill>
          </a:ln>
        </p:spPr>
        <p:txBody>
          <a:bodyPr lIns="182880" tIns="91440" bIns="9144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lvl="2" indent="0">
              <a:buNone/>
            </a:pPr>
            <a:r>
              <a:rPr lang="en-US" sz="1400" dirty="0">
                <a:solidFill>
                  <a:schemeClr val="bg1"/>
                </a:solidFill>
                <a:cs typeface="HCLTech Roobert" pitchFamily="50" charset="0"/>
              </a:rPr>
              <a:t>This is a targeted list of your key competencies and skills. Include between 4 – 6 items total.</a:t>
            </a:r>
          </a:p>
        </p:txBody>
      </p:sp>
      <p:sp>
        <p:nvSpPr>
          <p:cNvPr id="28" name="Text Placeholder 3">
            <a:extLst>
              <a:ext uri="{FF2B5EF4-FFF2-40B4-BE49-F238E27FC236}">
                <a16:creationId xmlns:a16="http://schemas.microsoft.com/office/drawing/2014/main" id="{61BBB871-DE6B-578D-8E29-7011C83BB963}"/>
              </a:ext>
            </a:extLst>
          </p:cNvPr>
          <p:cNvSpPr txBox="1">
            <a:spLocks noGrp="1" noRot="1" noMove="1" noResize="1" noEditPoints="1" noAdjustHandles="1" noChangeArrowheads="1" noChangeShapeType="1"/>
          </p:cNvSpPr>
          <p:nvPr/>
        </p:nvSpPr>
        <p:spPr>
          <a:xfrm>
            <a:off x="477936" y="5048540"/>
            <a:ext cx="4538754" cy="1456285"/>
          </a:xfrm>
          <a:prstGeom prst="roundRect">
            <a:avLst>
              <a:gd name="adj" fmla="val 2030"/>
            </a:avLst>
          </a:prstGeom>
          <a:solidFill>
            <a:srgbClr val="3C91FF"/>
          </a:solidFill>
        </p:spPr>
        <p:txBody>
          <a:bodyPr lIns="182880" tIns="91440" bIns="9144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tabLst/>
            </a:pPr>
            <a:r>
              <a:rPr lang="en-US" sz="1400" dirty="0">
                <a:solidFill>
                  <a:schemeClr val="bg1"/>
                </a:solidFill>
                <a:cs typeface="HCLTech Roobert" pitchFamily="50" charset="0"/>
              </a:rPr>
              <a:t>Start this section with your highest educational attainment, and for any additional degrees, list in reverse-chronological order. Include the name of the degree, as well as school for each.</a:t>
            </a:r>
          </a:p>
          <a:p>
            <a:pPr marL="0" marR="0" indent="0" algn="l" defTabSz="914400" rtl="0" eaLnBrk="1" fontAlgn="base" latinLnBrk="0" hangingPunct="1">
              <a:lnSpc>
                <a:spcPct val="100000"/>
              </a:lnSpc>
              <a:spcBef>
                <a:spcPct val="0"/>
              </a:spcBef>
              <a:spcAft>
                <a:spcPct val="0"/>
              </a:spcAft>
              <a:buClrTx/>
              <a:buSzTx/>
              <a:buFontTx/>
              <a:buNone/>
              <a:tabLst/>
            </a:pPr>
            <a:endParaRPr lang="en-US" sz="1400" dirty="0">
              <a:solidFill>
                <a:schemeClr val="bg1"/>
              </a:solidFill>
              <a:cs typeface="HCLTech Roobert" pitchFamily="50"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sz="1400" dirty="0">
                <a:solidFill>
                  <a:schemeClr val="bg1"/>
                </a:solidFill>
                <a:cs typeface="HCLTech Roobert" pitchFamily="50" charset="0"/>
              </a:rPr>
              <a:t>Include any relevant certifications with the title as well as the issuer.</a:t>
            </a:r>
          </a:p>
        </p:txBody>
      </p:sp>
      <p:pic>
        <p:nvPicPr>
          <p:cNvPr id="2" name="Picture 1" descr="A picture containing text, clipart&#10;&#10;Description automatically generated">
            <a:extLst>
              <a:ext uri="{FF2B5EF4-FFF2-40B4-BE49-F238E27FC236}">
                <a16:creationId xmlns:a16="http://schemas.microsoft.com/office/drawing/2014/main" id="{00482717-F713-E6F3-77BC-DF5DCC3FF2B8}"/>
              </a:ext>
            </a:extLst>
          </p:cNvPr>
          <p:cNvPicPr>
            <a:picLocks noGrp="1" noRo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667073" y="6360117"/>
            <a:ext cx="1402835" cy="419851"/>
          </a:xfrm>
          <a:prstGeom prst="rect">
            <a:avLst/>
          </a:prstGeom>
        </p:spPr>
      </p:pic>
      <p:sp>
        <p:nvSpPr>
          <p:cNvPr id="31" name="Text Placeholder 3">
            <a:extLst>
              <a:ext uri="{FF2B5EF4-FFF2-40B4-BE49-F238E27FC236}">
                <a16:creationId xmlns:a16="http://schemas.microsoft.com/office/drawing/2014/main" id="{08690713-22E8-1368-4D2D-EA8477B673CE}"/>
              </a:ext>
            </a:extLst>
          </p:cNvPr>
          <p:cNvSpPr txBox="1">
            <a:spLocks noGrp="1" noRot="1" noMove="1" noResize="1" noEditPoints="1" noAdjustHandles="1" noChangeArrowheads="1" noChangeShapeType="1"/>
          </p:cNvSpPr>
          <p:nvPr/>
        </p:nvSpPr>
        <p:spPr>
          <a:xfrm>
            <a:off x="5336978" y="583315"/>
            <a:ext cx="6560910" cy="1473765"/>
          </a:xfrm>
          <a:prstGeom prst="roundRect">
            <a:avLst>
              <a:gd name="adj" fmla="val 2030"/>
            </a:avLst>
          </a:prstGeom>
          <a:solidFill>
            <a:srgbClr val="3C91FF"/>
          </a:solidFill>
        </p:spPr>
        <p:txBody>
          <a:bodyPr lIns="182880" tIns="91440" bIns="9144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400" b="0" u="none" strike="noStrike" cap="none" normalizeH="0" baseline="0" dirty="0">
                <a:ln>
                  <a:noFill/>
                </a:ln>
                <a:solidFill>
                  <a:schemeClr val="bg1"/>
                </a:solidFill>
                <a:effectLst/>
                <a:cs typeface="HCLTech Roobert" pitchFamily="50" charset="0"/>
              </a:rPr>
              <a:t>Utilize the summary section to describe a high-level overview of your career.  Hone-in </a:t>
            </a:r>
            <a:r>
              <a:rPr lang="en-US" sz="1400" dirty="0">
                <a:solidFill>
                  <a:schemeClr val="bg1"/>
                </a:solidFill>
                <a:cs typeface="HCLTech Roobert" pitchFamily="50" charset="0"/>
              </a:rPr>
              <a:t>on key focus areas that showcase your abilities to the client based on the type of engagements you will be supporting in the future. Keep this succinct: aim for 5 – 6 sentence or less, and similar to a resume, be sure to write the Summary and Notable Experience sections in the 3rd person.</a:t>
            </a:r>
            <a:endParaRPr kumimoji="0" lang="en-US" sz="1400" b="0" u="none" strike="noStrike" cap="none" normalizeH="0" baseline="0" dirty="0">
              <a:ln>
                <a:noFill/>
              </a:ln>
              <a:solidFill>
                <a:schemeClr val="bg1"/>
              </a:solidFill>
              <a:effectLst/>
              <a:cs typeface="HCLTech Roobert" pitchFamily="50" charset="0"/>
            </a:endParaRPr>
          </a:p>
        </p:txBody>
      </p:sp>
      <p:sp>
        <p:nvSpPr>
          <p:cNvPr id="29" name="Text Placeholder 3">
            <a:extLst>
              <a:ext uri="{FF2B5EF4-FFF2-40B4-BE49-F238E27FC236}">
                <a16:creationId xmlns:a16="http://schemas.microsoft.com/office/drawing/2014/main" id="{761C932F-9EF1-E9D1-66EF-7101691968AC}"/>
              </a:ext>
            </a:extLst>
          </p:cNvPr>
          <p:cNvSpPr txBox="1">
            <a:spLocks noGrp="1" noRot="1" noMove="1" noResize="1" noEditPoints="1" noAdjustHandles="1" noChangeArrowheads="1" noChangeShapeType="1"/>
          </p:cNvSpPr>
          <p:nvPr/>
        </p:nvSpPr>
        <p:spPr>
          <a:xfrm>
            <a:off x="5336978" y="2650339"/>
            <a:ext cx="6560910" cy="3729209"/>
          </a:xfrm>
          <a:prstGeom prst="roundRect">
            <a:avLst>
              <a:gd name="adj" fmla="val 2030"/>
            </a:avLst>
          </a:prstGeom>
          <a:solidFill>
            <a:srgbClr val="3C91FF"/>
          </a:solidFill>
        </p:spPr>
        <p:txBody>
          <a:bodyPr lIns="182880" tIns="91440" bIns="9144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l" defTabSz="914400" rtl="0" eaLnBrk="1" fontAlgn="base" latinLnBrk="0" hangingPunct="1">
              <a:lnSpc>
                <a:spcPct val="100000"/>
              </a:lnSpc>
              <a:spcBef>
                <a:spcPct val="0"/>
              </a:spcBef>
              <a:spcAft>
                <a:spcPct val="0"/>
              </a:spcAft>
              <a:buClrTx/>
              <a:buSzTx/>
              <a:buFontTx/>
              <a:buNone/>
              <a:tabLst/>
            </a:pPr>
            <a:r>
              <a:rPr lang="en-US" sz="1400" dirty="0">
                <a:solidFill>
                  <a:schemeClr val="bg1"/>
                </a:solidFill>
                <a:cs typeface="HCLTech Roobert" pitchFamily="50" charset="0"/>
              </a:rPr>
              <a:t>Showcase </a:t>
            </a:r>
            <a:r>
              <a:rPr lang="en-US" sz="1400" b="1" dirty="0">
                <a:solidFill>
                  <a:schemeClr val="bg1"/>
                </a:solidFill>
                <a:cs typeface="HCLTech Roobert" pitchFamily="50" charset="0"/>
              </a:rPr>
              <a:t>4 -5</a:t>
            </a:r>
            <a:r>
              <a:rPr lang="en-US" sz="1400" dirty="0">
                <a:solidFill>
                  <a:schemeClr val="bg1"/>
                </a:solidFill>
                <a:cs typeface="HCLTech Roobert" pitchFamily="50" charset="0"/>
              </a:rPr>
              <a:t> career highlights, focused on tangible examples from past clients or companies. </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u="none" strike="noStrike" cap="none" normalizeH="0" baseline="0" dirty="0">
              <a:ln>
                <a:noFill/>
              </a:ln>
              <a:solidFill>
                <a:schemeClr val="bg1"/>
              </a:solidFill>
              <a:effectLst/>
              <a:cs typeface="HCLTech Roobert" pitchFamily="50" charset="0"/>
            </a:endParaRPr>
          </a:p>
          <a:p>
            <a:pPr fontAlgn="base">
              <a:spcBef>
                <a:spcPct val="0"/>
              </a:spcBef>
              <a:spcAft>
                <a:spcPct val="0"/>
              </a:spcAft>
              <a:buFont typeface="HCLTech Roobert" pitchFamily="50" charset="0"/>
              <a:buChar char="→"/>
            </a:pPr>
            <a:r>
              <a:rPr lang="en-US" sz="1400" dirty="0">
                <a:solidFill>
                  <a:schemeClr val="bg1"/>
                </a:solidFill>
                <a:cs typeface="HCLTech Roobert" pitchFamily="50" charset="0"/>
              </a:rPr>
              <a:t>These should be brief but specific and describe the role you played, the situation and the positive outcome for the client.</a:t>
            </a:r>
            <a:r>
              <a:rPr kumimoji="0" lang="en-US" sz="1400" b="0" u="none" strike="noStrike" cap="none" normalizeH="0" baseline="0" dirty="0">
                <a:ln>
                  <a:noFill/>
                </a:ln>
                <a:solidFill>
                  <a:schemeClr val="bg1"/>
                </a:solidFill>
                <a:effectLst/>
                <a:cs typeface="HCLTech Roobert" pitchFamily="50" charset="0"/>
              </a:rPr>
              <a:t> Consider this format as a general structure to follow, though you </a:t>
            </a:r>
            <a:r>
              <a:rPr lang="en-US" sz="1400" dirty="0">
                <a:solidFill>
                  <a:schemeClr val="bg1"/>
                </a:solidFill>
                <a:cs typeface="HCLTech Roobert" pitchFamily="50" charset="0"/>
              </a:rPr>
              <a:t>should </a:t>
            </a:r>
            <a:r>
              <a:rPr kumimoji="0" lang="en-US" sz="1400" b="0" u="none" strike="noStrike" cap="none" normalizeH="0" baseline="0" dirty="0">
                <a:ln>
                  <a:noFill/>
                </a:ln>
                <a:solidFill>
                  <a:schemeClr val="bg1"/>
                </a:solidFill>
                <a:effectLst/>
                <a:cs typeface="HCLTech Roobert" pitchFamily="50" charset="0"/>
              </a:rPr>
              <a:t>make this your own, </a:t>
            </a:r>
            <a:r>
              <a:rPr kumimoji="0" lang="en-US" sz="1400" b="1" u="none" strike="noStrike" cap="none" normalizeH="0" baseline="0" dirty="0">
                <a:ln>
                  <a:noFill/>
                </a:ln>
                <a:solidFill>
                  <a:schemeClr val="bg1"/>
                </a:solidFill>
                <a:effectLst/>
                <a:cs typeface="HCLTech Roobert" pitchFamily="50" charset="0"/>
              </a:rPr>
              <a:t>“</a:t>
            </a:r>
            <a:r>
              <a:rPr lang="en-US" sz="1400" b="1" dirty="0">
                <a:solidFill>
                  <a:schemeClr val="bg1"/>
                </a:solidFill>
                <a:cs typeface="HCLTech Roobert" pitchFamily="50" charset="0"/>
              </a:rPr>
              <a:t>Served in X role on X client engagement, NAME was instrumental in achieving X outcome by doing XYZ.”</a:t>
            </a:r>
          </a:p>
          <a:p>
            <a:pPr fontAlgn="base">
              <a:spcBef>
                <a:spcPct val="0"/>
              </a:spcBef>
              <a:spcAft>
                <a:spcPct val="0"/>
              </a:spcAft>
              <a:buFont typeface="HCLTech Roobert" pitchFamily="50" charset="0"/>
              <a:buChar char="→"/>
            </a:pPr>
            <a:endParaRPr lang="en-US" sz="1400" dirty="0">
              <a:solidFill>
                <a:schemeClr val="bg1"/>
              </a:solidFill>
              <a:cs typeface="HCLTech Roobert" pitchFamily="50" charset="0"/>
            </a:endParaRPr>
          </a:p>
          <a:p>
            <a:pPr fontAlgn="base">
              <a:spcBef>
                <a:spcPct val="0"/>
              </a:spcBef>
              <a:spcAft>
                <a:spcPct val="0"/>
              </a:spcAft>
              <a:buFont typeface="HCLTech Roobert" pitchFamily="50" charset="0"/>
              <a:buChar char="→"/>
            </a:pPr>
            <a:r>
              <a:rPr lang="en-US" sz="1400" dirty="0">
                <a:solidFill>
                  <a:schemeClr val="bg1"/>
                </a:solidFill>
                <a:cs typeface="HCLTech Roobert" pitchFamily="50" charset="0"/>
              </a:rPr>
              <a:t>Select major wins and highlights that demonstrate your key capabilities that future clients will be most interested in. Curate this list on an on-going basis as you gain more experience.</a:t>
            </a:r>
          </a:p>
          <a:p>
            <a:pPr fontAlgn="base">
              <a:spcBef>
                <a:spcPct val="0"/>
              </a:spcBef>
              <a:spcAft>
                <a:spcPct val="0"/>
              </a:spcAft>
              <a:buFont typeface="HCLTech Roobert" pitchFamily="50" charset="0"/>
              <a:buChar char="→"/>
            </a:pPr>
            <a:endParaRPr lang="en-US" sz="1400" dirty="0">
              <a:solidFill>
                <a:schemeClr val="bg1"/>
              </a:solidFill>
              <a:cs typeface="HCLTech Roobert" pitchFamily="50" charset="0"/>
            </a:endParaRPr>
          </a:p>
          <a:p>
            <a:pPr fontAlgn="base">
              <a:spcBef>
                <a:spcPct val="0"/>
              </a:spcBef>
              <a:spcAft>
                <a:spcPct val="0"/>
              </a:spcAft>
              <a:buFont typeface="HCLTech Roobert" pitchFamily="50" charset="0"/>
              <a:buChar char="→"/>
            </a:pPr>
            <a:r>
              <a:rPr lang="en-US" sz="1400" b="1" dirty="0">
                <a:solidFill>
                  <a:schemeClr val="bg1"/>
                </a:solidFill>
                <a:cs typeface="HCLTech Roobert" pitchFamily="50" charset="0"/>
              </a:rPr>
              <a:t>Bold</a:t>
            </a:r>
            <a:r>
              <a:rPr lang="en-US" sz="1400" dirty="0">
                <a:solidFill>
                  <a:schemeClr val="bg1"/>
                </a:solidFill>
                <a:cs typeface="HCLTech Roobert" pitchFamily="50" charset="0"/>
              </a:rPr>
              <a:t> any key terms that you would like to call particular attention to.</a:t>
            </a:r>
          </a:p>
          <a:p>
            <a:pPr fontAlgn="base">
              <a:spcBef>
                <a:spcPct val="0"/>
              </a:spcBef>
              <a:spcAft>
                <a:spcPct val="0"/>
              </a:spcAft>
              <a:buFont typeface="HCLTech Roobert" pitchFamily="50" charset="0"/>
              <a:buChar char="→"/>
            </a:pPr>
            <a:endParaRPr lang="en-US" sz="1400" dirty="0">
              <a:solidFill>
                <a:schemeClr val="bg1"/>
              </a:solidFill>
              <a:cs typeface="HCLTech Roobert" pitchFamily="50" charset="0"/>
            </a:endParaRPr>
          </a:p>
          <a:p>
            <a:pPr fontAlgn="base">
              <a:spcBef>
                <a:spcPct val="0"/>
              </a:spcBef>
              <a:spcAft>
                <a:spcPct val="0"/>
              </a:spcAft>
              <a:buFont typeface="HCLTech Roobert" pitchFamily="50" charset="0"/>
              <a:buChar char="→"/>
            </a:pPr>
            <a:r>
              <a:rPr lang="en-US" sz="1400" dirty="0">
                <a:solidFill>
                  <a:schemeClr val="bg1"/>
                </a:solidFill>
                <a:cs typeface="HCLTech Roobert" pitchFamily="50" charset="0"/>
              </a:rPr>
              <a:t>Aim to keep this content recent and focus on activities within the last 10 years whenever possible.</a:t>
            </a:r>
          </a:p>
        </p:txBody>
      </p:sp>
    </p:spTree>
    <p:extLst>
      <p:ext uri="{BB962C8B-B14F-4D97-AF65-F5344CB8AC3E}">
        <p14:creationId xmlns:p14="http://schemas.microsoft.com/office/powerpoint/2010/main" val="3002592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C3CDE5-5EA0-1DBC-6BEC-DFE4992351AA}"/>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577F39-B882-FB4F-BD46-95C2A231B68A}" type="slidenum">
              <a:rPr kumimoji="0" lang="en-US" sz="85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8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Rounded Rectangle 11">
            <a:extLst>
              <a:ext uri="{FF2B5EF4-FFF2-40B4-BE49-F238E27FC236}">
                <a16:creationId xmlns:a16="http://schemas.microsoft.com/office/drawing/2014/main" id="{A3AEBFC2-A2FE-6844-9676-9769A25EEE91}"/>
              </a:ext>
            </a:extLst>
          </p:cNvPr>
          <p:cNvSpPr>
            <a:spLocks noGrp="1" noRot="1" noMove="1" noResize="1" noEditPoints="1" noAdjustHandles="1" noChangeArrowheads="1" noChangeShapeType="1"/>
          </p:cNvSpPr>
          <p:nvPr/>
        </p:nvSpPr>
        <p:spPr>
          <a:xfrm>
            <a:off x="0" y="0"/>
            <a:ext cx="5156200" cy="6858000"/>
          </a:xfrm>
          <a:prstGeom prst="roundRect">
            <a:avLst>
              <a:gd name="adj" fmla="val 69"/>
            </a:avLst>
          </a:prstGeom>
          <a:gradFill flip="none" rotWithShape="1">
            <a:gsLst>
              <a:gs pos="100000">
                <a:srgbClr val="FFFFFF">
                  <a:alpha val="70000"/>
                </a:srgbClr>
              </a:gs>
              <a:gs pos="0">
                <a:srgbClr val="3C91FF">
                  <a:lumMod val="40000"/>
                  <a:lumOff val="60000"/>
                </a:srgbClr>
              </a:gs>
              <a:gs pos="32964">
                <a:srgbClr val="3C91FF">
                  <a:lumMod val="20000"/>
                  <a:lumOff val="80000"/>
                </a:srgbClr>
              </a:gs>
              <a:gs pos="60000">
                <a:srgbClr val="3C91FF">
                  <a:lumMod val="20000"/>
                  <a:lumOff val="80000"/>
                </a:srgbClr>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Placeholder 226" descr="Woman on a bridge">
            <a:extLst>
              <a:ext uri="{FF2B5EF4-FFF2-40B4-BE49-F238E27FC236}">
                <a16:creationId xmlns:a16="http://schemas.microsoft.com/office/drawing/2014/main" id="{246A077D-438E-8C78-B678-DE1C11D467E6}"/>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l="16662" r="16662"/>
          <a:stretch/>
        </p:blipFill>
        <p:spPr>
          <a:xfrm>
            <a:off x="293915" y="264884"/>
            <a:ext cx="2011223" cy="2011934"/>
          </a:xfrm>
          <a:prstGeom prst="roundRect">
            <a:avLst>
              <a:gd name="adj" fmla="val 2633"/>
            </a:avLst>
          </a:prstGeom>
        </p:spPr>
      </p:pic>
      <p:sp>
        <p:nvSpPr>
          <p:cNvPr id="15" name="TextBox 14">
            <a:extLst>
              <a:ext uri="{FF2B5EF4-FFF2-40B4-BE49-F238E27FC236}">
                <a16:creationId xmlns:a16="http://schemas.microsoft.com/office/drawing/2014/main" id="{CD756EB3-864A-7F48-E57C-430D464B88A4}"/>
              </a:ext>
            </a:extLst>
          </p:cNvPr>
          <p:cNvSpPr txBox="1">
            <a:spLocks noGrp="1" noRot="1" noMove="1" noResize="1" noEditPoints="1" noAdjustHandles="1" noChangeArrowheads="1" noChangeShapeType="1"/>
          </p:cNvSpPr>
          <p:nvPr/>
        </p:nvSpPr>
        <p:spPr>
          <a:xfrm>
            <a:off x="2417969" y="732242"/>
            <a:ext cx="283845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rPr>
              <a:t>Claudia Asghar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F7F7F"/>
                </a:solidFill>
                <a:effectLst/>
                <a:uLnTx/>
                <a:uFillTx/>
                <a:latin typeface="HCLTech Roobert SemiBold" pitchFamily="50" charset="0"/>
                <a:ea typeface="+mn-ea"/>
                <a:cs typeface="HCLTech Roobert SemiBold" pitchFamily="50" charset="0"/>
              </a:rPr>
              <a:t>Change Management Consultant </a:t>
            </a:r>
          </a:p>
        </p:txBody>
      </p:sp>
      <p:sp>
        <p:nvSpPr>
          <p:cNvPr id="16" name="TextBox 15">
            <a:extLst>
              <a:ext uri="{FF2B5EF4-FFF2-40B4-BE49-F238E27FC236}">
                <a16:creationId xmlns:a16="http://schemas.microsoft.com/office/drawing/2014/main" id="{71550DCB-847E-7258-3037-885B1710EA6D}"/>
              </a:ext>
            </a:extLst>
          </p:cNvPr>
          <p:cNvSpPr txBox="1">
            <a:spLocks noGrp="1" noRot="1" noMove="1" noResize="1" noEditPoints="1" noAdjustHandles="1" noChangeArrowheads="1" noChangeShapeType="1"/>
          </p:cNvSpPr>
          <p:nvPr/>
        </p:nvSpPr>
        <p:spPr>
          <a:xfrm>
            <a:off x="201612" y="2095498"/>
            <a:ext cx="4752975" cy="43550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rPr>
              <a:t>Years of Experience: </a:t>
            </a: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17</a:t>
            </a:r>
            <a:br>
              <a:rPr kumimoji="0" lang="en-US" sz="1100" b="0" i="0" u="none" strike="noStrike" kern="1200" cap="none" spc="0" normalizeH="0" baseline="0" noProof="0" dirty="0">
                <a:ln>
                  <a:noFill/>
                </a:ln>
                <a:solidFill>
                  <a:srgbClr val="000000"/>
                </a:solidFill>
                <a:effectLst/>
                <a:uLnTx/>
                <a:uFillTx/>
                <a:latin typeface="HCLTech Roobert" pitchFamily="50" charset="0"/>
                <a:ea typeface="+mn-ea"/>
                <a:cs typeface="HCLTech Roobert" pitchFamily="50" charset="0"/>
              </a:rPr>
            </a:br>
            <a:br>
              <a:rPr kumimoji="0" lang="en-US" sz="1100" b="1" i="0" u="none" strike="noStrike" kern="1200" cap="none" spc="0" normalizeH="0" baseline="0" noProof="0" dirty="0">
                <a:ln>
                  <a:noFill/>
                </a:ln>
                <a:solidFill>
                  <a:srgbClr val="000000"/>
                </a:solidFill>
                <a:effectLst/>
                <a:uLnTx/>
                <a:uFillTx/>
                <a:latin typeface="HCLTech Roobert" pitchFamily="50" charset="0"/>
                <a:ea typeface="+mn-ea"/>
                <a:cs typeface="HCLTech Roobert" pitchFamily="50" charset="0"/>
              </a:rPr>
            </a:br>
            <a:r>
              <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rPr>
              <a:t>Industry Experience </a:t>
            </a:r>
            <a:endParaRPr kumimoji="0" lang="en-US" sz="14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endParaRPr>
          </a:p>
          <a:p>
            <a:pPr marL="285750" marR="0" lvl="0" indent="-285750" algn="l" defTabSz="914400" rtl="0" eaLnBrk="1" fontAlgn="auto" latinLnBrk="0" hangingPunct="1">
              <a:lnSpc>
                <a:spcPct val="100000"/>
              </a:lnSpc>
              <a:spcBef>
                <a:spcPts val="0"/>
              </a:spcBef>
              <a:spcAft>
                <a:spcPts val="0"/>
              </a:spcAft>
              <a:buClrTx/>
              <a:buSzTx/>
              <a:buFont typeface="HCLTech Roobert" pitchFamily="50" charset="0"/>
              <a:buChar char="→"/>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Banking, Insurance, Retail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rPr>
              <a:t>Core Specializations and Skills </a:t>
            </a:r>
          </a:p>
          <a:p>
            <a:pPr marL="285750" marR="0" lvl="0" indent="-285750" algn="l" defTabSz="914400" rtl="0" eaLnBrk="1" fontAlgn="auto" latinLnBrk="0" hangingPunct="1">
              <a:lnSpc>
                <a:spcPct val="100000"/>
              </a:lnSpc>
              <a:spcBef>
                <a:spcPts val="0"/>
              </a:spcBef>
              <a:spcAft>
                <a:spcPts val="0"/>
              </a:spcAft>
              <a:buClrTx/>
              <a:buSzTx/>
              <a:buFont typeface="HCLTech Roobert" pitchFamily="50" charset="0"/>
              <a:buChar char="→"/>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Organizational and Individual Change Management </a:t>
            </a:r>
          </a:p>
          <a:p>
            <a:pPr marL="285750" marR="0" lvl="0" indent="-285750" algn="l" defTabSz="914400" rtl="0" eaLnBrk="1" fontAlgn="auto" latinLnBrk="0" hangingPunct="1">
              <a:lnSpc>
                <a:spcPct val="100000"/>
              </a:lnSpc>
              <a:spcBef>
                <a:spcPts val="0"/>
              </a:spcBef>
              <a:spcAft>
                <a:spcPts val="0"/>
              </a:spcAft>
              <a:buClrTx/>
              <a:buSzTx/>
              <a:buFont typeface="HCLTech Roobert" pitchFamily="50" charset="0"/>
              <a:buChar char="→"/>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Program/Project Management</a:t>
            </a:r>
          </a:p>
          <a:p>
            <a:pPr marL="285750" marR="0" lvl="0" indent="-285750" algn="l" defTabSz="914400" rtl="0" eaLnBrk="1" fontAlgn="auto" latinLnBrk="0" hangingPunct="1">
              <a:lnSpc>
                <a:spcPct val="100000"/>
              </a:lnSpc>
              <a:spcBef>
                <a:spcPts val="0"/>
              </a:spcBef>
              <a:spcAft>
                <a:spcPts val="0"/>
              </a:spcAft>
              <a:buClrTx/>
              <a:buSzTx/>
              <a:buFont typeface="HCLTech Roobert" pitchFamily="50" charset="0"/>
              <a:buChar char="→"/>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Communications Strategy Development, Design, Deployment</a:t>
            </a:r>
          </a:p>
          <a:p>
            <a:pPr marL="285750" marR="0" lvl="0" indent="-285750" algn="l" defTabSz="914400" rtl="0" eaLnBrk="1" fontAlgn="auto" latinLnBrk="0" hangingPunct="1">
              <a:lnSpc>
                <a:spcPct val="100000"/>
              </a:lnSpc>
              <a:spcBef>
                <a:spcPts val="0"/>
              </a:spcBef>
              <a:spcAft>
                <a:spcPts val="0"/>
              </a:spcAft>
              <a:buClrTx/>
              <a:buSzTx/>
              <a:buFont typeface="HCLTech Roobert" pitchFamily="50" charset="0"/>
              <a:buChar char="→"/>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Process Improvement</a:t>
            </a:r>
          </a:p>
          <a:p>
            <a:pPr marL="285750" marR="0" lvl="0" indent="-285750" algn="l" defTabSz="914400" rtl="0" eaLnBrk="1" fontAlgn="auto" latinLnBrk="0" hangingPunct="1">
              <a:lnSpc>
                <a:spcPct val="100000"/>
              </a:lnSpc>
              <a:spcBef>
                <a:spcPts val="0"/>
              </a:spcBef>
              <a:spcAft>
                <a:spcPts val="0"/>
              </a:spcAft>
              <a:buClrTx/>
              <a:buSzTx/>
              <a:buFont typeface="HCLTech Roobert" pitchFamily="50" charset="0"/>
              <a:buChar char="→"/>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SAFe/Agile/Waterfall development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rPr>
              <a:t>Education and Certifications</a:t>
            </a:r>
          </a:p>
          <a:p>
            <a:pPr marL="285750" marR="0" lvl="0" indent="-285750" algn="l" defTabSz="914400" rtl="0" eaLnBrk="1" fontAlgn="auto" latinLnBrk="0" hangingPunct="1">
              <a:lnSpc>
                <a:spcPct val="100000"/>
              </a:lnSpc>
              <a:spcBef>
                <a:spcPts val="0"/>
              </a:spcBef>
              <a:spcAft>
                <a:spcPts val="0"/>
              </a:spcAft>
              <a:buClrTx/>
              <a:buSzTx/>
              <a:buFont typeface="HCLTech Roobert" pitchFamily="50" charset="0"/>
              <a:buChar char="→"/>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M.A. - Global Management | Thunderbird School of Global Management</a:t>
            </a:r>
          </a:p>
          <a:p>
            <a:pPr marL="285750" marR="0" lvl="0" indent="-285750" algn="l" defTabSz="914400" rtl="0" eaLnBrk="1" fontAlgn="auto" latinLnBrk="0" hangingPunct="1">
              <a:lnSpc>
                <a:spcPct val="100000"/>
              </a:lnSpc>
              <a:spcBef>
                <a:spcPts val="0"/>
              </a:spcBef>
              <a:spcAft>
                <a:spcPts val="0"/>
              </a:spcAft>
              <a:buClrTx/>
              <a:buSzTx/>
              <a:buFont typeface="HCLTech Roobert" pitchFamily="50" charset="0"/>
              <a:buChar char="→"/>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Double B.A. - Political Science &amp; Philosophy | Arizona State University</a:t>
            </a:r>
          </a:p>
          <a:p>
            <a:pPr marL="285750" marR="0" lvl="0" indent="-285750" algn="l" defTabSz="914400" rtl="0" eaLnBrk="1" fontAlgn="auto" latinLnBrk="0" hangingPunct="1">
              <a:lnSpc>
                <a:spcPct val="100000"/>
              </a:lnSpc>
              <a:spcBef>
                <a:spcPts val="0"/>
              </a:spcBef>
              <a:spcAft>
                <a:spcPts val="0"/>
              </a:spcAft>
              <a:buClrTx/>
              <a:buSzTx/>
              <a:buFont typeface="HCLTech Roobert" pitchFamily="50" charset="0"/>
              <a:buChar char="→"/>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Certified Change Practitioner | Prosci</a:t>
            </a:r>
          </a:p>
          <a:p>
            <a:pPr marL="285750" marR="0" lvl="0" indent="-285750" algn="l" defTabSz="914400" rtl="0" eaLnBrk="1" fontAlgn="auto" latinLnBrk="0" hangingPunct="1">
              <a:lnSpc>
                <a:spcPct val="100000"/>
              </a:lnSpc>
              <a:spcBef>
                <a:spcPts val="0"/>
              </a:spcBef>
              <a:spcAft>
                <a:spcPts val="0"/>
              </a:spcAft>
              <a:buClrTx/>
              <a:buSzTx/>
              <a:buFont typeface="HCLTech Roobert" pitchFamily="50" charset="0"/>
              <a:buChar char="→"/>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Enterprise Design Thinking Practitioner | IBM</a:t>
            </a:r>
          </a:p>
          <a:p>
            <a:pPr marL="285750" marR="0" lvl="0" indent="-285750" algn="l" defTabSz="914400" rtl="0" eaLnBrk="1" fontAlgn="auto" latinLnBrk="0" hangingPunct="1">
              <a:lnSpc>
                <a:spcPct val="100000"/>
              </a:lnSpc>
              <a:spcBef>
                <a:spcPts val="0"/>
              </a:spcBef>
              <a:spcAft>
                <a:spcPts val="0"/>
              </a:spcAft>
              <a:buClrTx/>
              <a:buSzTx/>
              <a:buFont typeface="HCLTech Roobert" pitchFamily="50" charset="0"/>
              <a:buChar char="→"/>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Project Management Professional (PMP) | PMI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HCLTech Roobert" pitchFamily="50" charset="0"/>
              <a:ea typeface="+mn-ea"/>
              <a:cs typeface="HCLTech Roobert" pitchFamily="50"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HCLTech Roobert" pitchFamily="50" charset="0"/>
              <a:ea typeface="+mn-ea"/>
              <a:cs typeface="HCLTech Roobert" pitchFamily="50" charset="0"/>
            </a:endParaRPr>
          </a:p>
        </p:txBody>
      </p:sp>
      <p:sp>
        <p:nvSpPr>
          <p:cNvPr id="19" name="TextBox 18">
            <a:extLst>
              <a:ext uri="{FF2B5EF4-FFF2-40B4-BE49-F238E27FC236}">
                <a16:creationId xmlns:a16="http://schemas.microsoft.com/office/drawing/2014/main" id="{A0CD02F8-0A65-C5FF-E0D8-DE1767F1AF32}"/>
              </a:ext>
            </a:extLst>
          </p:cNvPr>
          <p:cNvSpPr txBox="1">
            <a:spLocks noGrp="1" noRot="1" noMove="1" noResize="1" noEditPoints="1" noAdjustHandles="1" noChangeArrowheads="1" noChangeShapeType="1"/>
          </p:cNvSpPr>
          <p:nvPr/>
        </p:nvSpPr>
        <p:spPr>
          <a:xfrm>
            <a:off x="5337176" y="334684"/>
            <a:ext cx="6653212" cy="18673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rPr>
              <a:t>Summary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20000"/>
              </a:lnSpc>
              <a:spcBef>
                <a:spcPts val="500"/>
              </a:spcBef>
              <a:spcAft>
                <a:spcPts val="0"/>
              </a:spcAft>
              <a:buClr>
                <a:srgbClr val="000000">
                  <a:lumMod val="50000"/>
                  <a:lumOff val="50000"/>
                </a:srgbClr>
              </a:buClr>
              <a:buSzTx/>
              <a:buFontTx/>
              <a:buNone/>
              <a:tabLst>
                <a:tab pos="4152900" algn="l"/>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Claudia Johnson is a practiced and multifaceted professional, with 17+ of demonstrated success in the financial services and management consulting industries. She built the foundation of her consulting experience leading transformation programs and helping clients to navigate complex changes for Fortune 100 &amp; 500 companies including Banking and Commercial Specialty Insurance clients.</a:t>
            </a:r>
          </a:p>
          <a:p>
            <a:pPr marL="0" marR="0" lvl="0" indent="0" algn="l" defTabSz="914126" rtl="0" eaLnBrk="1" fontAlgn="auto" latinLnBrk="0" hangingPunct="1">
              <a:lnSpc>
                <a:spcPct val="120000"/>
              </a:lnSpc>
              <a:spcBef>
                <a:spcPts val="500"/>
              </a:spcBef>
              <a:spcAft>
                <a:spcPts val="0"/>
              </a:spcAft>
              <a:buClr>
                <a:srgbClr val="000000">
                  <a:lumMod val="50000"/>
                  <a:lumOff val="50000"/>
                </a:srgbClr>
              </a:buClr>
              <a:buSzPct val="80000"/>
              <a:buFont typeface="Wingdings 3" panose="05040102010807070707" pitchFamily="18" charset="2"/>
              <a:buNone/>
              <a:tabLst>
                <a:tab pos="4152900" algn="l"/>
              </a:tabLst>
              <a:defRPr/>
            </a:pPr>
            <a:endParaRPr lang="en-US" sz="1200" dirty="0">
              <a:solidFill>
                <a:srgbClr val="7F7F7F"/>
              </a:solidFill>
              <a:latin typeface="HCLTech Roobert" pitchFamily="50" charset="0"/>
              <a:cs typeface="HCLTech Roobert" pitchFamily="50" charset="0"/>
            </a:endParaRPr>
          </a:p>
        </p:txBody>
      </p:sp>
      <p:sp>
        <p:nvSpPr>
          <p:cNvPr id="21" name="TextBox 20">
            <a:extLst>
              <a:ext uri="{FF2B5EF4-FFF2-40B4-BE49-F238E27FC236}">
                <a16:creationId xmlns:a16="http://schemas.microsoft.com/office/drawing/2014/main" id="{FD34B6C2-152F-04E4-EAD0-D62BE7AF384C}"/>
              </a:ext>
            </a:extLst>
          </p:cNvPr>
          <p:cNvSpPr txBox="1">
            <a:spLocks noGrp="1" noRot="1" noMove="1" noResize="1" noEditPoints="1" noAdjustHandles="1" noChangeArrowheads="1" noChangeShapeType="1"/>
          </p:cNvSpPr>
          <p:nvPr/>
        </p:nvSpPr>
        <p:spPr>
          <a:xfrm>
            <a:off x="5337174" y="2153459"/>
            <a:ext cx="6653213" cy="422109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rPr>
              <a:t>Notable Experience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a:p>
            <a:pPr marL="171450" marR="0" lvl="0" indent="-171450" algn="l" defTabSz="914126" rtl="0" eaLnBrk="1" fontAlgn="auto" latinLnBrk="0" hangingPunct="1">
              <a:lnSpc>
                <a:spcPct val="120000"/>
              </a:lnSpc>
              <a:spcBef>
                <a:spcPts val="500"/>
              </a:spcBef>
              <a:spcAft>
                <a:spcPts val="0"/>
              </a:spcAft>
              <a:buClr>
                <a:srgbClr val="000000">
                  <a:lumMod val="50000"/>
                  <a:lumOff val="50000"/>
                </a:srgbClr>
              </a:buClr>
              <a:buSzPct val="80000"/>
              <a:buFont typeface="HCLTech Roobert" pitchFamily="50" charset="0"/>
              <a:buChar char="→"/>
              <a:tabLst>
                <a:tab pos="4152900" algn="l"/>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Served as Senior Program Manager on </a:t>
            </a:r>
            <a:r>
              <a:rPr kumimoji="0" lang="en-US" sz="1100" b="1"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a </a:t>
            </a:r>
            <a:r>
              <a:rPr kumimoji="0" lang="en-US" sz="1100" b="1" i="0" u="none" strike="noStrike" kern="1200" cap="none" spc="0" normalizeH="0" baseline="0" noProof="0" dirty="0">
                <a:ln>
                  <a:noFill/>
                </a:ln>
                <a:solidFill>
                  <a:srgbClr val="595959"/>
                </a:solidFill>
                <a:effectLst/>
                <a:uLnTx/>
                <a:uFillTx/>
                <a:latin typeface="HCLTech Roobert" pitchFamily="50" charset="0"/>
                <a:ea typeface="+mn-ea"/>
                <a:cs typeface="HCLTech Roobert" pitchFamily="50" charset="0"/>
              </a:rPr>
              <a:t>$150M digital transformation program </a:t>
            </a: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for a Commercial Specialty Insurance company, supporting change management activities including </a:t>
            </a:r>
            <a:r>
              <a:rPr kumimoji="0" lang="en-US" sz="1100" b="1"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developing and executing on stakeholder engagement strategies and communications plans.</a:t>
            </a:r>
            <a:r>
              <a:rPr kumimoji="0" lang="en-US" sz="1200" b="1"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rPr>
              <a:t> </a:t>
            </a:r>
            <a:endParaRPr kumimoji="0" lang="en-US" sz="1100" b="1"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endParaRPr>
          </a:p>
          <a:p>
            <a:pPr marL="0" marR="0" lvl="0" indent="0" algn="l" defTabSz="914126" rtl="0" eaLnBrk="1" fontAlgn="auto" latinLnBrk="0" hangingPunct="1">
              <a:lnSpc>
                <a:spcPct val="120000"/>
              </a:lnSpc>
              <a:spcBef>
                <a:spcPts val="500"/>
              </a:spcBef>
              <a:spcAft>
                <a:spcPts val="0"/>
              </a:spcAft>
              <a:buClr>
                <a:srgbClr val="000000">
                  <a:lumMod val="50000"/>
                  <a:lumOff val="50000"/>
                </a:srgbClr>
              </a:buClr>
              <a:buSzPct val="80000"/>
              <a:buFontTx/>
              <a:buNone/>
              <a:tabLst>
                <a:tab pos="4152900" algn="l"/>
              </a:tabLst>
              <a:defRPr/>
            </a:pPr>
            <a:endPar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endParaRPr>
          </a:p>
          <a:p>
            <a:pPr marL="171450" marR="0" lvl="0" indent="-171450" algn="l" defTabSz="914126" rtl="0" eaLnBrk="1" fontAlgn="auto" latinLnBrk="0" hangingPunct="1">
              <a:lnSpc>
                <a:spcPct val="120000"/>
              </a:lnSpc>
              <a:spcBef>
                <a:spcPts val="500"/>
              </a:spcBef>
              <a:spcAft>
                <a:spcPts val="0"/>
              </a:spcAft>
              <a:buClr>
                <a:srgbClr val="000000">
                  <a:lumMod val="50000"/>
                  <a:lumOff val="50000"/>
                </a:srgbClr>
              </a:buClr>
              <a:buSzPct val="80000"/>
              <a:buFont typeface="HCLTech Roobert" pitchFamily="50" charset="0"/>
              <a:buChar char="→"/>
              <a:tabLst>
                <a:tab pos="4152900" algn="l"/>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Served as a Senior Program Manager for a mid-size bank, where she designed and </a:t>
            </a:r>
            <a:r>
              <a:rPr kumimoji="0" lang="en-US" sz="1100" b="1" i="0" u="none" strike="noStrike" kern="1200" cap="none" spc="0" normalizeH="0" baseline="0" noProof="0" dirty="0">
                <a:ln>
                  <a:noFill/>
                </a:ln>
                <a:solidFill>
                  <a:srgbClr val="595959"/>
                </a:solidFill>
                <a:effectLst/>
                <a:uLnTx/>
                <a:uFillTx/>
                <a:latin typeface="HCLTech Roobert" pitchFamily="50" charset="0"/>
                <a:ea typeface="+mn-ea"/>
                <a:cs typeface="HCLTech Roobert" pitchFamily="50" charset="0"/>
              </a:rPr>
              <a:t>deployed a program stakeholder engagement and communication strategy</a:t>
            </a: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 across diverse departments including Finance, Payroll/HR, Risk, Audit, Legal, DevOps, and Anti-Money Laundering. </a:t>
            </a:r>
          </a:p>
          <a:p>
            <a:pPr marL="0" marR="0" lvl="0" indent="0" algn="l" defTabSz="914126" rtl="0" eaLnBrk="1" fontAlgn="auto" latinLnBrk="0" hangingPunct="1">
              <a:lnSpc>
                <a:spcPct val="120000"/>
              </a:lnSpc>
              <a:spcBef>
                <a:spcPts val="500"/>
              </a:spcBef>
              <a:spcAft>
                <a:spcPts val="0"/>
              </a:spcAft>
              <a:buClr>
                <a:srgbClr val="000000">
                  <a:lumMod val="50000"/>
                  <a:lumOff val="50000"/>
                </a:srgbClr>
              </a:buClr>
              <a:buSzPct val="80000"/>
              <a:buFontTx/>
              <a:buNone/>
              <a:tabLst>
                <a:tab pos="4152900" algn="l"/>
              </a:tabLst>
              <a:defRPr/>
            </a:pPr>
            <a:endPar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endParaRPr>
          </a:p>
          <a:p>
            <a:pPr marL="171450" marR="0" lvl="0" indent="-171450" algn="l" defTabSz="914126" rtl="0" eaLnBrk="1" fontAlgn="auto" latinLnBrk="0" hangingPunct="1">
              <a:lnSpc>
                <a:spcPct val="120000"/>
              </a:lnSpc>
              <a:spcBef>
                <a:spcPts val="500"/>
              </a:spcBef>
              <a:spcAft>
                <a:spcPts val="0"/>
              </a:spcAft>
              <a:buClr>
                <a:srgbClr val="000000">
                  <a:lumMod val="50000"/>
                  <a:lumOff val="50000"/>
                </a:srgbClr>
              </a:buClr>
              <a:buSzPct val="80000"/>
              <a:buFont typeface="HCLTech Roobert" pitchFamily="50" charset="0"/>
              <a:buChar char="→"/>
              <a:tabLst>
                <a:tab pos="4152900" algn="l"/>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Led a Communications and Employee Engagement team, overseeing the design and delivery of an internal communications program including email newsletters, Leadership Development workshops, All-Hands Meetings, and employee engagement campaigns for a department of over 3,000 FTE. </a:t>
            </a:r>
          </a:p>
          <a:p>
            <a:pPr marL="0" marR="0" lvl="0" indent="0" algn="l" defTabSz="914126" rtl="0" eaLnBrk="1" fontAlgn="auto" latinLnBrk="0" hangingPunct="1">
              <a:lnSpc>
                <a:spcPct val="120000"/>
              </a:lnSpc>
              <a:spcBef>
                <a:spcPts val="500"/>
              </a:spcBef>
              <a:spcAft>
                <a:spcPts val="0"/>
              </a:spcAft>
              <a:buClr>
                <a:srgbClr val="000000">
                  <a:lumMod val="50000"/>
                  <a:lumOff val="50000"/>
                </a:srgbClr>
              </a:buClr>
              <a:buSzPct val="80000"/>
              <a:buFontTx/>
              <a:buNone/>
              <a:tabLst>
                <a:tab pos="4152900" algn="l"/>
              </a:tabLst>
              <a:defRPr/>
            </a:pPr>
            <a:endPar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endParaRPr>
          </a:p>
          <a:p>
            <a:pPr marL="171450" marR="0" lvl="0" indent="-171450" algn="l" defTabSz="914126" rtl="0" eaLnBrk="1" fontAlgn="auto" latinLnBrk="0" hangingPunct="1">
              <a:lnSpc>
                <a:spcPct val="120000"/>
              </a:lnSpc>
              <a:spcBef>
                <a:spcPts val="500"/>
              </a:spcBef>
              <a:spcAft>
                <a:spcPts val="0"/>
              </a:spcAft>
              <a:buClr>
                <a:srgbClr val="000000">
                  <a:lumMod val="50000"/>
                  <a:lumOff val="50000"/>
                </a:srgbClr>
              </a:buClr>
              <a:buSzPct val="80000"/>
              <a:buFont typeface="HCLTech Roobert" pitchFamily="50" charset="0"/>
              <a:buChar char="→"/>
              <a:tabLst>
                <a:tab pos="4152900" algn="l"/>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Supported business case development and preparation for a system transformation program to </a:t>
            </a:r>
            <a:r>
              <a:rPr kumimoji="0" lang="en-US" sz="1100" b="1" i="0" u="none" strike="noStrike" kern="1200" cap="none" spc="0" normalizeH="0" baseline="0" noProof="0" dirty="0">
                <a:ln>
                  <a:noFill/>
                </a:ln>
                <a:solidFill>
                  <a:srgbClr val="595959"/>
                </a:solidFill>
                <a:effectLst/>
                <a:uLnTx/>
                <a:uFillTx/>
                <a:latin typeface="HCLTech Roobert" pitchFamily="50" charset="0"/>
                <a:ea typeface="+mn-ea"/>
                <a:cs typeface="HCLTech Roobert" pitchFamily="50" charset="0"/>
              </a:rPr>
              <a:t>simplify and mobilize the client’s core application portfolio</a:t>
            </a: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 reducing legacy system costs, and </a:t>
            </a:r>
            <a:r>
              <a:rPr kumimoji="0" lang="en-US" sz="1100" b="1" i="0" u="none" strike="noStrike" kern="1200" cap="none" spc="0" normalizeH="0" baseline="0" noProof="0" dirty="0">
                <a:ln>
                  <a:noFill/>
                </a:ln>
                <a:solidFill>
                  <a:srgbClr val="595959"/>
                </a:solidFill>
                <a:effectLst/>
                <a:uLnTx/>
                <a:uFillTx/>
                <a:latin typeface="HCLTech Roobert" pitchFamily="50" charset="0"/>
                <a:ea typeface="+mn-ea"/>
                <a:cs typeface="HCLTech Roobert" pitchFamily="50" charset="0"/>
              </a:rPr>
              <a:t>accelerating speed-to-market</a:t>
            </a: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a:t>
            </a:r>
          </a:p>
        </p:txBody>
      </p:sp>
      <p:pic>
        <p:nvPicPr>
          <p:cNvPr id="6" name="Picture 5" descr="A picture containing text, clipart&#10;&#10;Description automatically generated">
            <a:extLst>
              <a:ext uri="{FF2B5EF4-FFF2-40B4-BE49-F238E27FC236}">
                <a16:creationId xmlns:a16="http://schemas.microsoft.com/office/drawing/2014/main" id="{43EA4E2F-01F8-A5AD-EEC3-EFD2B344A8F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667073" y="6360117"/>
            <a:ext cx="1402835" cy="419851"/>
          </a:xfrm>
          <a:prstGeom prst="rect">
            <a:avLst/>
          </a:prstGeom>
        </p:spPr>
      </p:pic>
    </p:spTree>
    <p:extLst>
      <p:ext uri="{BB962C8B-B14F-4D97-AF65-F5344CB8AC3E}">
        <p14:creationId xmlns:p14="http://schemas.microsoft.com/office/powerpoint/2010/main" val="22021042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C3CDE5-5EA0-1DBC-6BEC-DFE4992351AA}"/>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577F39-B882-FB4F-BD46-95C2A231B68A}" type="slidenum">
              <a:rPr kumimoji="0" lang="en-US" sz="85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8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Rounded Rectangle 11">
            <a:extLst>
              <a:ext uri="{FF2B5EF4-FFF2-40B4-BE49-F238E27FC236}">
                <a16:creationId xmlns:a16="http://schemas.microsoft.com/office/drawing/2014/main" id="{A3AEBFC2-A2FE-6844-9676-9769A25EEE91}"/>
              </a:ext>
            </a:extLst>
          </p:cNvPr>
          <p:cNvSpPr>
            <a:spLocks noGrp="1" noRot="1" noMove="1" noResize="1" noEditPoints="1" noAdjustHandles="1" noChangeArrowheads="1" noChangeShapeType="1"/>
          </p:cNvSpPr>
          <p:nvPr/>
        </p:nvSpPr>
        <p:spPr>
          <a:xfrm>
            <a:off x="0" y="0"/>
            <a:ext cx="5156200" cy="6858000"/>
          </a:xfrm>
          <a:prstGeom prst="roundRect">
            <a:avLst>
              <a:gd name="adj" fmla="val 69"/>
            </a:avLst>
          </a:prstGeom>
          <a:gradFill flip="none" rotWithShape="1">
            <a:gsLst>
              <a:gs pos="100000">
                <a:srgbClr val="FFFFFF">
                  <a:alpha val="70000"/>
                </a:srgbClr>
              </a:gs>
              <a:gs pos="0">
                <a:srgbClr val="3C91FF">
                  <a:lumMod val="40000"/>
                  <a:lumOff val="60000"/>
                </a:srgbClr>
              </a:gs>
              <a:gs pos="32964">
                <a:srgbClr val="3C91FF">
                  <a:lumMod val="20000"/>
                  <a:lumOff val="80000"/>
                </a:srgbClr>
              </a:gs>
              <a:gs pos="60000">
                <a:srgbClr val="3C91FF">
                  <a:lumMod val="20000"/>
                  <a:lumOff val="80000"/>
                </a:srgbClr>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Placeholder 226">
            <a:extLst>
              <a:ext uri="{FF2B5EF4-FFF2-40B4-BE49-F238E27FC236}">
                <a16:creationId xmlns:a16="http://schemas.microsoft.com/office/drawing/2014/main" id="{246A077D-438E-8C78-B678-DE1C11D467E6}"/>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l="18" r="18"/>
          <a:stretch/>
        </p:blipFill>
        <p:spPr>
          <a:xfrm>
            <a:off x="293915" y="264884"/>
            <a:ext cx="2011223" cy="2011934"/>
          </a:xfrm>
          <a:prstGeom prst="roundRect">
            <a:avLst>
              <a:gd name="adj" fmla="val 2633"/>
            </a:avLst>
          </a:prstGeom>
        </p:spPr>
      </p:pic>
      <p:sp>
        <p:nvSpPr>
          <p:cNvPr id="15" name="TextBox 14">
            <a:extLst>
              <a:ext uri="{FF2B5EF4-FFF2-40B4-BE49-F238E27FC236}">
                <a16:creationId xmlns:a16="http://schemas.microsoft.com/office/drawing/2014/main" id="{CD756EB3-864A-7F48-E57C-430D464B88A4}"/>
              </a:ext>
            </a:extLst>
          </p:cNvPr>
          <p:cNvSpPr txBox="1">
            <a:spLocks noGrp="1" noRot="1" noMove="1" noResize="1" noEditPoints="1" noAdjustHandles="1" noChangeArrowheads="1" noChangeShapeType="1"/>
          </p:cNvSpPr>
          <p:nvPr/>
        </p:nvSpPr>
        <p:spPr>
          <a:xfrm>
            <a:off x="2417969" y="732242"/>
            <a:ext cx="2838450"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rPr>
              <a:t>Josephine Barros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0000"/>
              </a:solidFill>
              <a:latin typeface="HCLTech Roobert SemiBold" pitchFamily="50" charset="0"/>
              <a:cs typeface="HCLTech Roobert SemiBold" pitchFamily="50"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F7F7F"/>
                </a:solidFill>
                <a:effectLst/>
                <a:uLnTx/>
                <a:uFillTx/>
                <a:latin typeface="HCLTech Roobert SemiBold" pitchFamily="50" charset="0"/>
                <a:ea typeface="+mn-ea"/>
                <a:cs typeface="HCLTech Roobert SemiBold" pitchFamily="50" charset="0"/>
              </a:rPr>
              <a:t>Solution Architect </a:t>
            </a:r>
          </a:p>
        </p:txBody>
      </p:sp>
      <p:sp>
        <p:nvSpPr>
          <p:cNvPr id="16" name="TextBox 15">
            <a:extLst>
              <a:ext uri="{FF2B5EF4-FFF2-40B4-BE49-F238E27FC236}">
                <a16:creationId xmlns:a16="http://schemas.microsoft.com/office/drawing/2014/main" id="{71550DCB-847E-7258-3037-885B1710EA6D}"/>
              </a:ext>
            </a:extLst>
          </p:cNvPr>
          <p:cNvSpPr txBox="1">
            <a:spLocks noGrp="1" noRot="1" noMove="1" noResize="1" noEditPoints="1" noAdjustHandles="1" noChangeArrowheads="1" noChangeShapeType="1"/>
          </p:cNvSpPr>
          <p:nvPr/>
        </p:nvSpPr>
        <p:spPr>
          <a:xfrm>
            <a:off x="201612" y="2095498"/>
            <a:ext cx="4752975" cy="40164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rPr>
              <a:t>Years of Experience: </a:t>
            </a: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11</a:t>
            </a:r>
            <a:br>
              <a:rPr kumimoji="0" lang="en-US" sz="1100" b="0" i="0" u="none" strike="noStrike" kern="1200" cap="none" spc="0" normalizeH="0" baseline="0" noProof="0" dirty="0">
                <a:ln>
                  <a:noFill/>
                </a:ln>
                <a:solidFill>
                  <a:srgbClr val="000000"/>
                </a:solidFill>
                <a:effectLst/>
                <a:uLnTx/>
                <a:uFillTx/>
                <a:latin typeface="HCLTech Roobert" pitchFamily="50" charset="0"/>
                <a:ea typeface="+mn-ea"/>
                <a:cs typeface="HCLTech Roobert" pitchFamily="50" charset="0"/>
              </a:rPr>
            </a:br>
            <a:br>
              <a:rPr kumimoji="0" lang="en-US" sz="1100" b="1" i="0" u="none" strike="noStrike" kern="1200" cap="none" spc="0" normalizeH="0" baseline="0" noProof="0" dirty="0">
                <a:ln>
                  <a:noFill/>
                </a:ln>
                <a:solidFill>
                  <a:srgbClr val="000000"/>
                </a:solidFill>
                <a:effectLst/>
                <a:uLnTx/>
                <a:uFillTx/>
                <a:latin typeface="HCLTech Roobert" pitchFamily="50" charset="0"/>
                <a:ea typeface="+mn-ea"/>
                <a:cs typeface="HCLTech Roobert" pitchFamily="50" charset="0"/>
              </a:rPr>
            </a:br>
            <a:r>
              <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rPr>
              <a:t>Industry Experience </a:t>
            </a:r>
            <a:endParaRPr kumimoji="0" lang="en-US" sz="14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endParaRPr>
          </a:p>
          <a:p>
            <a:pPr marL="285750" marR="0" lvl="0" indent="-285750" algn="l" defTabSz="914400" rtl="0" eaLnBrk="1" fontAlgn="auto" latinLnBrk="0" hangingPunct="1">
              <a:lnSpc>
                <a:spcPct val="100000"/>
              </a:lnSpc>
              <a:spcBef>
                <a:spcPts val="0"/>
              </a:spcBef>
              <a:spcAft>
                <a:spcPts val="0"/>
              </a:spcAft>
              <a:buClrTx/>
              <a:buSzTx/>
              <a:buFont typeface="HCLTech Roobert" pitchFamily="50" charset="0"/>
              <a:buChar char="→"/>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Manufacturing, Retail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rPr>
              <a:t>Core Specializations and Skills </a:t>
            </a:r>
            <a:endPar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endParaRPr>
          </a:p>
          <a:p>
            <a:pPr marL="285750" marR="0" lvl="0" indent="-285750" algn="l" defTabSz="914400" rtl="0" eaLnBrk="1" fontAlgn="auto" latinLnBrk="0" hangingPunct="1">
              <a:lnSpc>
                <a:spcPct val="100000"/>
              </a:lnSpc>
              <a:spcBef>
                <a:spcPts val="0"/>
              </a:spcBef>
              <a:spcAft>
                <a:spcPts val="0"/>
              </a:spcAft>
              <a:buClrTx/>
              <a:buSzTx/>
              <a:buFont typeface="HCLTech Roobert" pitchFamily="50" charset="0"/>
              <a:buChar char="→"/>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Project management, risk and change management, project governance</a:t>
            </a:r>
          </a:p>
          <a:p>
            <a:pPr marL="285750" marR="0" lvl="0" indent="-285750" algn="l" defTabSz="914400" rtl="0" eaLnBrk="1" fontAlgn="auto" latinLnBrk="0" hangingPunct="1">
              <a:lnSpc>
                <a:spcPct val="100000"/>
              </a:lnSpc>
              <a:spcBef>
                <a:spcPts val="0"/>
              </a:spcBef>
              <a:spcAft>
                <a:spcPts val="0"/>
              </a:spcAft>
              <a:buClrTx/>
              <a:buSzTx/>
              <a:buFont typeface="HCLTech Roobert" pitchFamily="50" charset="0"/>
              <a:buChar char="→"/>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Requirements gathering and business process documentation </a:t>
            </a:r>
          </a:p>
          <a:p>
            <a:pPr marL="285750" marR="0" lvl="0" indent="-285750" algn="l" defTabSz="914400" rtl="0" eaLnBrk="1" fontAlgn="auto" latinLnBrk="0" hangingPunct="1">
              <a:lnSpc>
                <a:spcPct val="100000"/>
              </a:lnSpc>
              <a:spcBef>
                <a:spcPts val="0"/>
              </a:spcBef>
              <a:spcAft>
                <a:spcPts val="0"/>
              </a:spcAft>
              <a:buClrTx/>
              <a:buSzTx/>
              <a:buFont typeface="HCLTech Roobert" pitchFamily="50" charset="0"/>
              <a:buChar char="→"/>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CRM best practices for processes, user interface and architecture</a:t>
            </a:r>
          </a:p>
          <a:p>
            <a:pPr marL="285750" marR="0" lvl="0" indent="-285750" algn="l" defTabSz="914400" rtl="0" eaLnBrk="1" fontAlgn="auto" latinLnBrk="0" hangingPunct="1">
              <a:lnSpc>
                <a:spcPct val="100000"/>
              </a:lnSpc>
              <a:spcBef>
                <a:spcPts val="0"/>
              </a:spcBef>
              <a:spcAft>
                <a:spcPts val="0"/>
              </a:spcAft>
              <a:buClrTx/>
              <a:buSzTx/>
              <a:buFont typeface="HCLTech Roobert" pitchFamily="50" charset="0"/>
              <a:buChar char="→"/>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CRM system customizations and organizational process alignment </a:t>
            </a:r>
          </a:p>
          <a:p>
            <a:pPr marL="285750" marR="0" lvl="0" indent="-285750" algn="l" defTabSz="914400" rtl="0" eaLnBrk="1" fontAlgn="auto" latinLnBrk="0" hangingPunct="1">
              <a:lnSpc>
                <a:spcPct val="100000"/>
              </a:lnSpc>
              <a:spcBef>
                <a:spcPts val="0"/>
              </a:spcBef>
              <a:spcAft>
                <a:spcPts val="0"/>
              </a:spcAft>
              <a:buClrTx/>
              <a:buSzTx/>
              <a:buFont typeface="HCLTech Roobert" pitchFamily="50" charset="0"/>
              <a:buChar char="→"/>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CRM forms, screens, and views as well as workflows and reports for the user interface</a:t>
            </a:r>
          </a:p>
          <a:p>
            <a:pPr marL="285750" marR="0" lvl="0" indent="-285750" algn="l" defTabSz="914400" rtl="0" eaLnBrk="1" fontAlgn="auto" latinLnBrk="0" hangingPunct="1">
              <a:lnSpc>
                <a:spcPct val="100000"/>
              </a:lnSpc>
              <a:spcBef>
                <a:spcPts val="0"/>
              </a:spcBef>
              <a:spcAft>
                <a:spcPts val="0"/>
              </a:spcAft>
              <a:buClrTx/>
              <a:buSzTx/>
              <a:buFont typeface="HCLTech Roobert" pitchFamily="50" charset="0"/>
              <a:buChar char="→"/>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System administrator and end-user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rPr>
              <a:t>Education and Certifications</a:t>
            </a:r>
          </a:p>
          <a:p>
            <a:pPr marL="285750" marR="0" lvl="0" indent="-285750" algn="l" defTabSz="914400" rtl="0" eaLnBrk="1" fontAlgn="auto" latinLnBrk="0" hangingPunct="1">
              <a:lnSpc>
                <a:spcPct val="100000"/>
              </a:lnSpc>
              <a:spcBef>
                <a:spcPts val="0"/>
              </a:spcBef>
              <a:spcAft>
                <a:spcPts val="0"/>
              </a:spcAft>
              <a:buClrTx/>
              <a:buSzTx/>
              <a:buFont typeface="HCLTech Roobert" pitchFamily="50" charset="0"/>
              <a:buChar char="→"/>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B.A. in International Studies | Stanford </a:t>
            </a:r>
          </a:p>
          <a:p>
            <a:pPr marL="285750" marR="0" lvl="0" indent="-285750" algn="l" defTabSz="914400" rtl="0" eaLnBrk="1" fontAlgn="auto" latinLnBrk="0" hangingPunct="1">
              <a:lnSpc>
                <a:spcPct val="100000"/>
              </a:lnSpc>
              <a:spcBef>
                <a:spcPts val="0"/>
              </a:spcBef>
              <a:spcAft>
                <a:spcPts val="0"/>
              </a:spcAft>
              <a:buClrTx/>
              <a:buSzTx/>
              <a:buFont typeface="HCLTech Roobert" pitchFamily="50" charset="0"/>
              <a:buChar char="→"/>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Microsoft Dynamics CRM 2011 Applications | Microsoft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HCLTech Roobert" pitchFamily="50" charset="0"/>
              <a:ea typeface="+mn-ea"/>
              <a:cs typeface="HCLTech Roobert" pitchFamily="50"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HCLTech Roobert" pitchFamily="50" charset="0"/>
              <a:ea typeface="+mn-ea"/>
              <a:cs typeface="HCLTech Roobert" pitchFamily="50" charset="0"/>
            </a:endParaRPr>
          </a:p>
        </p:txBody>
      </p:sp>
      <p:sp>
        <p:nvSpPr>
          <p:cNvPr id="19" name="TextBox 18">
            <a:extLst>
              <a:ext uri="{FF2B5EF4-FFF2-40B4-BE49-F238E27FC236}">
                <a16:creationId xmlns:a16="http://schemas.microsoft.com/office/drawing/2014/main" id="{A0CD02F8-0A65-C5FF-E0D8-DE1767F1AF32}"/>
              </a:ext>
            </a:extLst>
          </p:cNvPr>
          <p:cNvSpPr txBox="1">
            <a:spLocks noGrp="1" noRot="1" noMove="1" noResize="1" noEditPoints="1" noAdjustHandles="1" noChangeArrowheads="1" noChangeShapeType="1"/>
          </p:cNvSpPr>
          <p:nvPr/>
        </p:nvSpPr>
        <p:spPr>
          <a:xfrm>
            <a:off x="5337175" y="334684"/>
            <a:ext cx="6654800" cy="166423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rPr>
              <a:t>Summary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20000"/>
              </a:lnSpc>
              <a:spcBef>
                <a:spcPts val="500"/>
              </a:spcBef>
              <a:spcAft>
                <a:spcPts val="0"/>
              </a:spcAft>
              <a:buClr>
                <a:srgbClr val="000000">
                  <a:lumMod val="50000"/>
                  <a:lumOff val="50000"/>
                </a:srgbClr>
              </a:buClr>
              <a:buSzTx/>
              <a:buFontTx/>
              <a:buNone/>
              <a:tabLst>
                <a:tab pos="4152900" algn="l"/>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Josephine Smith is a senior CRM consultant at HCLTech with over 11 years experience with Dynamics 365. She started her career in technical support and engineering at an enterprise national healthcare organization and later transitioned into to a CRM consulting focused role. Josephine has excelled in project manager, business analyst, and technical consultant roles since 2005. </a:t>
            </a:r>
          </a:p>
          <a:p>
            <a:pPr marL="0" marR="0" lvl="0" indent="0" algn="l" defTabSz="914126" rtl="0" eaLnBrk="1" fontAlgn="auto" latinLnBrk="0" hangingPunct="1">
              <a:lnSpc>
                <a:spcPct val="120000"/>
              </a:lnSpc>
              <a:spcBef>
                <a:spcPts val="500"/>
              </a:spcBef>
              <a:spcAft>
                <a:spcPts val="0"/>
              </a:spcAft>
              <a:buClr>
                <a:srgbClr val="000000">
                  <a:lumMod val="50000"/>
                  <a:lumOff val="50000"/>
                </a:srgbClr>
              </a:buClr>
              <a:buSzPct val="80000"/>
              <a:buFont typeface="Wingdings 3" panose="05040102010807070707" pitchFamily="18" charset="2"/>
              <a:buNone/>
              <a:tabLst>
                <a:tab pos="4152900" algn="l"/>
              </a:tabLst>
              <a:defRPr/>
            </a:pPr>
            <a:endParaRPr lang="en-US" sz="1200" dirty="0">
              <a:solidFill>
                <a:srgbClr val="7F7F7F"/>
              </a:solidFill>
              <a:latin typeface="HCLTech Roobert" pitchFamily="50" charset="0"/>
              <a:cs typeface="HCLTech Roobert" pitchFamily="50" charset="0"/>
            </a:endParaRPr>
          </a:p>
        </p:txBody>
      </p:sp>
      <p:sp>
        <p:nvSpPr>
          <p:cNvPr id="21" name="TextBox 20">
            <a:extLst>
              <a:ext uri="{FF2B5EF4-FFF2-40B4-BE49-F238E27FC236}">
                <a16:creationId xmlns:a16="http://schemas.microsoft.com/office/drawing/2014/main" id="{FD34B6C2-152F-04E4-EAD0-D62BE7AF384C}"/>
              </a:ext>
            </a:extLst>
          </p:cNvPr>
          <p:cNvSpPr txBox="1">
            <a:spLocks noGrp="1" noRot="1" noMove="1" noResize="1" noEditPoints="1" noAdjustHandles="1" noChangeArrowheads="1" noChangeShapeType="1"/>
          </p:cNvSpPr>
          <p:nvPr/>
        </p:nvSpPr>
        <p:spPr>
          <a:xfrm>
            <a:off x="5337175" y="2153459"/>
            <a:ext cx="6653212" cy="475380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rPr>
              <a:t>Notable Experience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a:p>
            <a:pPr marL="171450" marR="0" lvl="0" indent="-171450" algn="l" defTabSz="914126" rtl="0" eaLnBrk="1" fontAlgn="auto" latinLnBrk="0" hangingPunct="1">
              <a:lnSpc>
                <a:spcPct val="120000"/>
              </a:lnSpc>
              <a:spcBef>
                <a:spcPts val="500"/>
              </a:spcBef>
              <a:spcAft>
                <a:spcPts val="0"/>
              </a:spcAft>
              <a:buClr>
                <a:srgbClr val="000000">
                  <a:lumMod val="50000"/>
                  <a:lumOff val="50000"/>
                </a:srgbClr>
              </a:buClr>
              <a:buSzPct val="80000"/>
              <a:buFont typeface="HCLTech Roobert" pitchFamily="50" charset="0"/>
              <a:buChar char="→"/>
              <a:tabLst>
                <a:tab pos="4152900" algn="l"/>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Josephine is deeply experienced with Dynamics 365, having started her own company before joining HCLTech that provided technical consulting to SMB clients.</a:t>
            </a:r>
          </a:p>
          <a:p>
            <a:pPr marL="171450" marR="0" lvl="0" indent="-171450" algn="l" defTabSz="914126" rtl="0" eaLnBrk="1" fontAlgn="auto" latinLnBrk="0" hangingPunct="1">
              <a:lnSpc>
                <a:spcPct val="120000"/>
              </a:lnSpc>
              <a:spcBef>
                <a:spcPts val="500"/>
              </a:spcBef>
              <a:spcAft>
                <a:spcPts val="0"/>
              </a:spcAft>
              <a:buClr>
                <a:srgbClr val="000000">
                  <a:lumMod val="50000"/>
                  <a:lumOff val="50000"/>
                </a:srgbClr>
              </a:buClr>
              <a:buSzPct val="80000"/>
              <a:buFont typeface="HCLTech Roobert" pitchFamily="50" charset="0"/>
              <a:buChar char="→"/>
              <a:tabLst>
                <a:tab pos="4152900" algn="l"/>
              </a:tabLst>
              <a:defRPr/>
            </a:pPr>
            <a:endPar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endParaRPr>
          </a:p>
          <a:p>
            <a:pPr marL="171450" marR="0" lvl="0" indent="-171450" algn="l" defTabSz="914126" rtl="0" eaLnBrk="1" fontAlgn="auto" latinLnBrk="0" hangingPunct="1">
              <a:lnSpc>
                <a:spcPct val="120000"/>
              </a:lnSpc>
              <a:spcBef>
                <a:spcPts val="500"/>
              </a:spcBef>
              <a:spcAft>
                <a:spcPts val="0"/>
              </a:spcAft>
              <a:buClr>
                <a:srgbClr val="000000">
                  <a:lumMod val="50000"/>
                  <a:lumOff val="50000"/>
                </a:srgbClr>
              </a:buClr>
              <a:buSzPct val="80000"/>
              <a:buFont typeface="HCLTech Roobert" pitchFamily="50" charset="0"/>
              <a:buChar char="→"/>
              <a:tabLst>
                <a:tab pos="4152900" algn="l"/>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Holds deep expertise across both technical and business verticals with experience in a multitude of activities including supporting clients in navigating the discovery and process improvement processes, as well as more technical focused work such as </a:t>
            </a:r>
            <a:r>
              <a:rPr kumimoji="0" lang="en-US" sz="1100" b="1" i="0" u="none" strike="noStrike" kern="1200" cap="none" spc="0" normalizeH="0" baseline="0" noProof="0" dirty="0">
                <a:ln>
                  <a:noFill/>
                </a:ln>
                <a:solidFill>
                  <a:srgbClr val="595959"/>
                </a:solidFill>
                <a:effectLst/>
                <a:uLnTx/>
                <a:uFillTx/>
                <a:latin typeface="HCLTech Roobert" pitchFamily="50" charset="0"/>
                <a:ea typeface="+mn-ea"/>
                <a:cs typeface="HCLTech Roobert" pitchFamily="50" charset="0"/>
              </a:rPr>
              <a:t>customizing CRM</a:t>
            </a: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 developing plugins, designing and implementing integrations using Scribe, SSIS and custom development, </a:t>
            </a:r>
            <a:r>
              <a:rPr kumimoji="0" lang="en-US" sz="1100" b="1" i="0" u="none" strike="noStrike" kern="1200" cap="none" spc="0" normalizeH="0" baseline="0" noProof="0" dirty="0">
                <a:ln>
                  <a:noFill/>
                </a:ln>
                <a:solidFill>
                  <a:srgbClr val="595959"/>
                </a:solidFill>
                <a:effectLst/>
                <a:uLnTx/>
                <a:uFillTx/>
                <a:latin typeface="HCLTech Roobert" pitchFamily="50" charset="0"/>
                <a:ea typeface="+mn-ea"/>
                <a:cs typeface="HCLTech Roobert" pitchFamily="50" charset="0"/>
              </a:rPr>
              <a:t>creating portals using ADX Studios portals and custom portals.</a:t>
            </a:r>
          </a:p>
          <a:p>
            <a:pPr marL="171450" marR="0" lvl="0" indent="-171450" algn="l" defTabSz="914126" rtl="0" eaLnBrk="1" fontAlgn="auto" latinLnBrk="0" hangingPunct="1">
              <a:lnSpc>
                <a:spcPct val="120000"/>
              </a:lnSpc>
              <a:spcBef>
                <a:spcPts val="500"/>
              </a:spcBef>
              <a:spcAft>
                <a:spcPts val="0"/>
              </a:spcAft>
              <a:buClr>
                <a:srgbClr val="000000">
                  <a:lumMod val="50000"/>
                  <a:lumOff val="50000"/>
                </a:srgbClr>
              </a:buClr>
              <a:buSzPct val="80000"/>
              <a:buFont typeface="HCLTech Roobert" pitchFamily="50" charset="0"/>
              <a:buChar char="→"/>
              <a:tabLst>
                <a:tab pos="4152900" algn="l"/>
              </a:tabLst>
              <a:defRPr/>
            </a:pPr>
            <a:endPar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endParaRPr>
          </a:p>
          <a:p>
            <a:pPr marL="171450" marR="0" lvl="0" indent="-171450" algn="l" defTabSz="914126" rtl="0" eaLnBrk="1" fontAlgn="auto" latinLnBrk="0" hangingPunct="1">
              <a:lnSpc>
                <a:spcPct val="120000"/>
              </a:lnSpc>
              <a:spcBef>
                <a:spcPts val="500"/>
              </a:spcBef>
              <a:spcAft>
                <a:spcPts val="0"/>
              </a:spcAft>
              <a:buClr>
                <a:srgbClr val="000000">
                  <a:lumMod val="50000"/>
                  <a:lumOff val="50000"/>
                </a:srgbClr>
              </a:buClr>
              <a:buSzPct val="80000"/>
              <a:buFont typeface="HCLTech Roobert" pitchFamily="50" charset="0"/>
              <a:buChar char="→"/>
              <a:tabLst>
                <a:tab pos="4152900" algn="l"/>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During a highly complex CRM rationalization and business process optimization project for Microsoft’s central marketing organization, Jennifer led a team to </a:t>
            </a:r>
            <a:r>
              <a:rPr kumimoji="0" lang="en-US" sz="1100" b="1" i="0" u="none" strike="noStrike" kern="1200" cap="none" spc="0" normalizeH="0" baseline="0" noProof="0" dirty="0">
                <a:ln>
                  <a:noFill/>
                </a:ln>
                <a:solidFill>
                  <a:srgbClr val="595959"/>
                </a:solidFill>
                <a:effectLst/>
                <a:uLnTx/>
                <a:uFillTx/>
                <a:latin typeface="HCLTech Roobert" pitchFamily="50" charset="0"/>
                <a:ea typeface="+mn-ea"/>
                <a:cs typeface="HCLTech Roobert" pitchFamily="50" charset="0"/>
              </a:rPr>
              <a:t>consolidate data sources, rebuild portals and streamline business processes.</a:t>
            </a:r>
          </a:p>
          <a:p>
            <a:pPr marL="171450" marR="0" lvl="0" indent="-171450" algn="l" defTabSz="914126" rtl="0" eaLnBrk="1" fontAlgn="auto" latinLnBrk="0" hangingPunct="1">
              <a:lnSpc>
                <a:spcPct val="120000"/>
              </a:lnSpc>
              <a:spcBef>
                <a:spcPts val="500"/>
              </a:spcBef>
              <a:spcAft>
                <a:spcPts val="0"/>
              </a:spcAft>
              <a:buClr>
                <a:srgbClr val="000000">
                  <a:lumMod val="50000"/>
                  <a:lumOff val="50000"/>
                </a:srgbClr>
              </a:buClr>
              <a:buSzPct val="80000"/>
              <a:buFont typeface="HCLTech Roobert" pitchFamily="50" charset="0"/>
              <a:buChar char="→"/>
              <a:tabLst>
                <a:tab pos="4152900" algn="l"/>
              </a:tabLst>
              <a:defRPr/>
            </a:pPr>
            <a:endPar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endParaRPr>
          </a:p>
          <a:p>
            <a:pPr marL="171450" marR="0" lvl="0" indent="-171450" algn="l" defTabSz="914126" rtl="0" eaLnBrk="1" fontAlgn="auto" latinLnBrk="0" hangingPunct="1">
              <a:lnSpc>
                <a:spcPct val="120000"/>
              </a:lnSpc>
              <a:spcBef>
                <a:spcPts val="500"/>
              </a:spcBef>
              <a:spcAft>
                <a:spcPts val="0"/>
              </a:spcAft>
              <a:buClr>
                <a:srgbClr val="000000">
                  <a:lumMod val="50000"/>
                  <a:lumOff val="50000"/>
                </a:srgbClr>
              </a:buClr>
              <a:buSzPct val="80000"/>
              <a:buFont typeface="HCLTech Roobert" pitchFamily="50" charset="0"/>
              <a:buChar char="→"/>
              <a:tabLst>
                <a:tab pos="4152900" algn="l"/>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Served in a technical SME capacity on an investment engine portal rebuild for Microsoft partners which ultimately led to a </a:t>
            </a:r>
            <a:r>
              <a:rPr kumimoji="0" lang="en-US" sz="1100" b="1" i="0" u="none" strike="noStrike" kern="1200" cap="none" spc="0" normalizeH="0" baseline="0" noProof="0" dirty="0">
                <a:ln>
                  <a:noFill/>
                </a:ln>
                <a:solidFill>
                  <a:srgbClr val="595959"/>
                </a:solidFill>
                <a:effectLst/>
                <a:uLnTx/>
                <a:uFillTx/>
                <a:latin typeface="HCLTech Roobert" pitchFamily="50" charset="0"/>
                <a:ea typeface="+mn-ea"/>
                <a:cs typeface="HCLTech Roobert" pitchFamily="50" charset="0"/>
              </a:rPr>
              <a:t>reduction in both costs and time to go-live by 10% </a:t>
            </a: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and ultimately enabled further automation.</a:t>
            </a:r>
          </a:p>
          <a:p>
            <a:pPr marL="171450" indent="-171450" defTabSz="914126">
              <a:lnSpc>
                <a:spcPct val="120000"/>
              </a:lnSpc>
              <a:spcBef>
                <a:spcPts val="500"/>
              </a:spcBef>
              <a:buClr>
                <a:srgbClr val="000000">
                  <a:lumMod val="50000"/>
                  <a:lumOff val="50000"/>
                </a:srgbClr>
              </a:buClr>
              <a:buSzPct val="80000"/>
              <a:buFont typeface="HCLTech Roobert" pitchFamily="50" charset="0"/>
              <a:buChar char="→"/>
              <a:tabLst>
                <a:tab pos="4152900" algn="l"/>
              </a:tabLst>
              <a:defRPr/>
            </a:pPr>
            <a:endParaRPr lang="en-US" sz="1100" dirty="0">
              <a:solidFill>
                <a:srgbClr val="7F7F7F"/>
              </a:solidFill>
              <a:latin typeface="HCLTech Roobert" pitchFamily="50" charset="0"/>
              <a:cs typeface="HCLTech Roobert" pitchFamily="50" charset="0"/>
            </a:endParaRPr>
          </a:p>
          <a:p>
            <a:pPr marL="171450" marR="0" lvl="0" indent="-171450" algn="l" defTabSz="914126" rtl="0" eaLnBrk="1" fontAlgn="auto" latinLnBrk="0" hangingPunct="1">
              <a:lnSpc>
                <a:spcPct val="120000"/>
              </a:lnSpc>
              <a:spcBef>
                <a:spcPts val="500"/>
              </a:spcBef>
              <a:spcAft>
                <a:spcPts val="0"/>
              </a:spcAft>
              <a:buClr>
                <a:srgbClr val="000000">
                  <a:lumMod val="50000"/>
                  <a:lumOff val="50000"/>
                </a:srgbClr>
              </a:buClr>
              <a:buSzPct val="80000"/>
              <a:buFont typeface="HCLTech Roobert" pitchFamily="50" charset="0"/>
              <a:buChar char="→"/>
              <a:tabLst>
                <a:tab pos="4152900" algn="l"/>
              </a:tabLst>
              <a:defRPr/>
            </a:pPr>
            <a:endParaRPr kumimoji="0" lang="en-US" sz="12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endParaRPr>
          </a:p>
        </p:txBody>
      </p:sp>
      <p:pic>
        <p:nvPicPr>
          <p:cNvPr id="6" name="Picture 5" descr="A picture containing text, clipart&#10;&#10;Description automatically generated">
            <a:extLst>
              <a:ext uri="{FF2B5EF4-FFF2-40B4-BE49-F238E27FC236}">
                <a16:creationId xmlns:a16="http://schemas.microsoft.com/office/drawing/2014/main" id="{43EA4E2F-01F8-A5AD-EEC3-EFD2B344A8F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667073" y="6360117"/>
            <a:ext cx="1402835" cy="419851"/>
          </a:xfrm>
          <a:prstGeom prst="rect">
            <a:avLst/>
          </a:prstGeom>
        </p:spPr>
      </p:pic>
    </p:spTree>
    <p:extLst>
      <p:ext uri="{BB962C8B-B14F-4D97-AF65-F5344CB8AC3E}">
        <p14:creationId xmlns:p14="http://schemas.microsoft.com/office/powerpoint/2010/main" val="203078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C3CDE5-5EA0-1DBC-6BEC-DFE4992351AA}"/>
              </a:ext>
            </a:extLst>
          </p:cNvPr>
          <p:cNvSpPr>
            <a:spLocks noGrp="1" noRot="1" noMove="1" noResize="1" noEditPoints="1" noAdjustHandles="1" noChangeArrowheads="1" noChangeShapeType="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577F39-B882-FB4F-BD46-95C2A231B68A}" type="slidenum">
              <a:rPr kumimoji="0" lang="en-US" sz="85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Rounded Rectangle 11">
            <a:extLst>
              <a:ext uri="{FF2B5EF4-FFF2-40B4-BE49-F238E27FC236}">
                <a16:creationId xmlns:a16="http://schemas.microsoft.com/office/drawing/2014/main" id="{A3AEBFC2-A2FE-6844-9676-9769A25EEE91}"/>
              </a:ext>
            </a:extLst>
          </p:cNvPr>
          <p:cNvSpPr>
            <a:spLocks noGrp="1" noRot="1" noMove="1" noResize="1" noEditPoints="1" noAdjustHandles="1" noChangeArrowheads="1" noChangeShapeType="1"/>
          </p:cNvSpPr>
          <p:nvPr/>
        </p:nvSpPr>
        <p:spPr>
          <a:xfrm>
            <a:off x="0" y="0"/>
            <a:ext cx="5156200" cy="6858000"/>
          </a:xfrm>
          <a:prstGeom prst="roundRect">
            <a:avLst>
              <a:gd name="adj" fmla="val 69"/>
            </a:avLst>
          </a:prstGeom>
          <a:gradFill flip="none" rotWithShape="1">
            <a:gsLst>
              <a:gs pos="100000">
                <a:srgbClr val="FFFFFF">
                  <a:alpha val="70000"/>
                </a:srgbClr>
              </a:gs>
              <a:gs pos="0">
                <a:srgbClr val="3C91FF">
                  <a:lumMod val="40000"/>
                  <a:lumOff val="60000"/>
                </a:srgbClr>
              </a:gs>
              <a:gs pos="32964">
                <a:srgbClr val="3C91FF">
                  <a:lumMod val="20000"/>
                  <a:lumOff val="80000"/>
                </a:srgbClr>
              </a:gs>
              <a:gs pos="60000">
                <a:srgbClr val="3C91FF">
                  <a:lumMod val="20000"/>
                  <a:lumOff val="80000"/>
                </a:srgbClr>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pic>
        <p:nvPicPr>
          <p:cNvPr id="14" name="Picture Placeholder 226">
            <a:extLst>
              <a:ext uri="{FF2B5EF4-FFF2-40B4-BE49-F238E27FC236}">
                <a16:creationId xmlns:a16="http://schemas.microsoft.com/office/drawing/2014/main" id="{246A077D-438E-8C78-B678-DE1C11D467E6}"/>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l="18" r="18"/>
          <a:stretch/>
        </p:blipFill>
        <p:spPr>
          <a:xfrm>
            <a:off x="293915" y="264884"/>
            <a:ext cx="2011223" cy="2011934"/>
          </a:xfrm>
          <a:prstGeom prst="roundRect">
            <a:avLst>
              <a:gd name="adj" fmla="val 2633"/>
            </a:avLst>
          </a:prstGeom>
        </p:spPr>
      </p:pic>
      <p:sp>
        <p:nvSpPr>
          <p:cNvPr id="15" name="TextBox 14">
            <a:extLst>
              <a:ext uri="{FF2B5EF4-FFF2-40B4-BE49-F238E27FC236}">
                <a16:creationId xmlns:a16="http://schemas.microsoft.com/office/drawing/2014/main" id="{CD756EB3-864A-7F48-E57C-430D464B88A4}"/>
              </a:ext>
            </a:extLst>
          </p:cNvPr>
          <p:cNvSpPr txBox="1">
            <a:spLocks noGrp="1" noRot="1" noMove="1" noResize="1" noEditPoints="1" noAdjustHandles="1" noChangeArrowheads="1" noChangeShapeType="1"/>
          </p:cNvSpPr>
          <p:nvPr/>
        </p:nvSpPr>
        <p:spPr>
          <a:xfrm>
            <a:off x="2417969" y="732242"/>
            <a:ext cx="2838450" cy="8002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rPr>
              <a:t>Michael Jones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F7F7F"/>
                </a:solidFill>
                <a:effectLst/>
                <a:uLnTx/>
                <a:uFillTx/>
                <a:latin typeface="HCLTech Roobert SemiBold" pitchFamily="50" charset="0"/>
                <a:ea typeface="+mn-ea"/>
                <a:cs typeface="HCLTech Roobert SemiBold" pitchFamily="50" charset="0"/>
              </a:rPr>
              <a:t>Software Developer</a:t>
            </a:r>
          </a:p>
        </p:txBody>
      </p:sp>
      <p:sp>
        <p:nvSpPr>
          <p:cNvPr id="16" name="TextBox 15">
            <a:extLst>
              <a:ext uri="{FF2B5EF4-FFF2-40B4-BE49-F238E27FC236}">
                <a16:creationId xmlns:a16="http://schemas.microsoft.com/office/drawing/2014/main" id="{71550DCB-847E-7258-3037-885B1710EA6D}"/>
              </a:ext>
            </a:extLst>
          </p:cNvPr>
          <p:cNvSpPr txBox="1">
            <a:spLocks noGrp="1" noRot="1" noMove="1" noResize="1" noEditPoints="1" noAdjustHandles="1" noChangeArrowheads="1" noChangeShapeType="1"/>
          </p:cNvSpPr>
          <p:nvPr/>
        </p:nvSpPr>
        <p:spPr>
          <a:xfrm>
            <a:off x="201612" y="2095498"/>
            <a:ext cx="4752975" cy="38472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rPr>
              <a:t>Years of Experience: </a:t>
            </a: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1</a:t>
            </a:r>
            <a:br>
              <a:rPr kumimoji="0" lang="en-US" sz="1100" b="0" i="0" u="none" strike="noStrike" kern="1200" cap="none" spc="0" normalizeH="0" baseline="0" noProof="0" dirty="0">
                <a:ln>
                  <a:noFill/>
                </a:ln>
                <a:solidFill>
                  <a:srgbClr val="000000"/>
                </a:solidFill>
                <a:effectLst/>
                <a:uLnTx/>
                <a:uFillTx/>
                <a:latin typeface="HCLTech Roobert" pitchFamily="50" charset="0"/>
                <a:ea typeface="+mn-ea"/>
                <a:cs typeface="HCLTech Roobert" pitchFamily="50" charset="0"/>
              </a:rPr>
            </a:br>
            <a:br>
              <a:rPr kumimoji="0" lang="en-US" sz="1100" b="1" i="0" u="none" strike="noStrike" kern="1200" cap="none" spc="0" normalizeH="0" baseline="0" noProof="0" dirty="0">
                <a:ln>
                  <a:noFill/>
                </a:ln>
                <a:solidFill>
                  <a:srgbClr val="000000"/>
                </a:solidFill>
                <a:effectLst/>
                <a:uLnTx/>
                <a:uFillTx/>
                <a:latin typeface="HCLTech Roobert" pitchFamily="50" charset="0"/>
                <a:ea typeface="+mn-ea"/>
                <a:cs typeface="HCLTech Roobert" pitchFamily="50" charset="0"/>
              </a:rPr>
            </a:br>
            <a:r>
              <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rPr>
              <a:t>Industry Experience </a:t>
            </a:r>
            <a:endParaRPr kumimoji="0" lang="en-US" sz="14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endParaRPr>
          </a:p>
          <a:p>
            <a:pPr marL="285750" marR="0" lvl="0" indent="-285750" algn="l" defTabSz="914400" rtl="0" eaLnBrk="1" fontAlgn="auto" latinLnBrk="0" hangingPunct="1">
              <a:lnSpc>
                <a:spcPct val="100000"/>
              </a:lnSpc>
              <a:spcBef>
                <a:spcPts val="0"/>
              </a:spcBef>
              <a:spcAft>
                <a:spcPts val="0"/>
              </a:spcAft>
              <a:buClrTx/>
              <a:buSzTx/>
              <a:buFont typeface="HCLTech Roobert" pitchFamily="50" charset="0"/>
              <a:buChar char="→"/>
              <a:tabLst/>
              <a:defRPr/>
            </a:pPr>
            <a:r>
              <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rPr>
              <a:t>Healthcare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1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rPr>
              <a:t>Core Specializations and Skills </a:t>
            </a:r>
          </a:p>
          <a:p>
            <a:pPr marL="285750" indent="-285750">
              <a:buFont typeface="HCLTech Roobert" pitchFamily="50" charset="0"/>
              <a:buChar char="→"/>
              <a:defRPr/>
            </a:pPr>
            <a:r>
              <a:rPr lang="en-US" sz="1100" dirty="0">
                <a:solidFill>
                  <a:srgbClr val="7F7F7F"/>
                </a:solidFill>
                <a:latin typeface="HCLTech Roobert" pitchFamily="50" charset="0"/>
                <a:cs typeface="HCLTech Roobert" pitchFamily="50" charset="0"/>
              </a:rPr>
              <a:t>Programming: Java, C#, JavaScript, Typescript, HTML, CSS, SQL</a:t>
            </a:r>
          </a:p>
          <a:p>
            <a:pPr marL="285750" indent="-285750">
              <a:buFont typeface="HCLTech Roobert" pitchFamily="50" charset="0"/>
              <a:buChar char="→"/>
              <a:defRPr/>
            </a:pPr>
            <a:r>
              <a:rPr lang="en-US" sz="1100" dirty="0">
                <a:solidFill>
                  <a:srgbClr val="7F7F7F"/>
                </a:solidFill>
                <a:latin typeface="HCLTech Roobert" pitchFamily="50" charset="0"/>
                <a:cs typeface="HCLTech Roobert" pitchFamily="50" charset="0"/>
              </a:rPr>
              <a:t>Frameworks: React, Node.js, .NET core</a:t>
            </a:r>
          </a:p>
          <a:p>
            <a:pPr marL="285750" indent="-285750">
              <a:buFont typeface="HCLTech Roobert" pitchFamily="50" charset="0"/>
              <a:buChar char="→"/>
              <a:defRPr/>
            </a:pPr>
            <a:r>
              <a:rPr lang="en-US" sz="1100" dirty="0">
                <a:solidFill>
                  <a:srgbClr val="7F7F7F"/>
                </a:solidFill>
                <a:latin typeface="HCLTech Roobert" pitchFamily="50" charset="0"/>
                <a:cs typeface="HCLTech Roobert" pitchFamily="50" charset="0"/>
              </a:rPr>
              <a:t>SQL Server, MongoDB, Google Firebase</a:t>
            </a:r>
          </a:p>
          <a:p>
            <a:pPr marL="285750" indent="-285750">
              <a:buFont typeface="HCLTech Roobert" pitchFamily="50" charset="0"/>
              <a:buChar char="→"/>
              <a:defRPr/>
            </a:pPr>
            <a:r>
              <a:rPr lang="en-US" sz="1100" dirty="0">
                <a:solidFill>
                  <a:srgbClr val="7F7F7F"/>
                </a:solidFill>
                <a:latin typeface="HCLTech Roobert" pitchFamily="50" charset="0"/>
                <a:cs typeface="HCLTech Roobert" pitchFamily="50" charset="0"/>
              </a:rPr>
              <a:t>Web Application Development</a:t>
            </a:r>
          </a:p>
          <a:p>
            <a:pPr marR="0" lvl="0" algn="l" defTabSz="914400" rtl="0" eaLnBrk="1" fontAlgn="auto" latinLnBrk="0" hangingPunct="1">
              <a:lnSpc>
                <a:spcPct val="100000"/>
              </a:lnSpc>
              <a:spcBef>
                <a:spcPts val="0"/>
              </a:spcBef>
              <a:spcAft>
                <a:spcPts val="0"/>
              </a:spcAft>
              <a:buClrTx/>
              <a:buSzTx/>
              <a:tabLst/>
              <a:defRPr/>
            </a:pPr>
            <a:endParaRPr kumimoji="0" lang="en-US" sz="12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rPr>
              <a:t>Education and Certifications</a:t>
            </a:r>
          </a:p>
          <a:p>
            <a:pPr marL="285750" marR="0" lvl="0" indent="-285750" fontAlgn="auto">
              <a:lnSpc>
                <a:spcPct val="100000"/>
              </a:lnSpc>
              <a:spcAft>
                <a:spcPts val="0"/>
              </a:spcAft>
              <a:buClr>
                <a:srgbClr val="000000">
                  <a:lumMod val="50000"/>
                  <a:lumOff val="50000"/>
                </a:srgbClr>
              </a:buClr>
              <a:buSzTx/>
              <a:buFont typeface="HCLTech Roobert" pitchFamily="50" charset="0"/>
              <a:buChar char="→"/>
              <a:tabLst/>
              <a:defRPr/>
            </a:pPr>
            <a:r>
              <a:rPr lang="en-US" sz="1100" dirty="0">
                <a:solidFill>
                  <a:srgbClr val="7F7F7F"/>
                </a:solidFill>
                <a:latin typeface="HCLTech Roobert" pitchFamily="50" charset="0"/>
                <a:cs typeface="HCLTech Roobert" pitchFamily="50" charset="0"/>
              </a:rPr>
              <a:t>Masters of Computer Science | Duke University </a:t>
            </a:r>
          </a:p>
          <a:p>
            <a:pPr marL="285750" marR="0" lvl="0" indent="-285750" fontAlgn="auto">
              <a:lnSpc>
                <a:spcPct val="100000"/>
              </a:lnSpc>
              <a:spcAft>
                <a:spcPts val="0"/>
              </a:spcAft>
              <a:buClr>
                <a:srgbClr val="000000">
                  <a:lumMod val="50000"/>
                  <a:lumOff val="50000"/>
                </a:srgbClr>
              </a:buClr>
              <a:buSzTx/>
              <a:buFont typeface="HCLTech Roobert" pitchFamily="50" charset="0"/>
              <a:buChar char="→"/>
              <a:tabLst/>
              <a:defRPr/>
            </a:pPr>
            <a:r>
              <a:rPr lang="en-US" sz="1100" dirty="0">
                <a:solidFill>
                  <a:srgbClr val="7F7F7F"/>
                </a:solidFill>
                <a:latin typeface="HCLTech Roobert" pitchFamily="50" charset="0"/>
                <a:cs typeface="HCLTech Roobert" pitchFamily="50" charset="0"/>
              </a:rPr>
              <a:t>Responsive Web Development with React, Node, MongoDB and Bootstrap | Coursera</a:t>
            </a:r>
          </a:p>
          <a:p>
            <a:pPr marL="285750" marR="0" lvl="0" indent="-285750" fontAlgn="auto">
              <a:lnSpc>
                <a:spcPct val="100000"/>
              </a:lnSpc>
              <a:spcAft>
                <a:spcPts val="0"/>
              </a:spcAft>
              <a:buClr>
                <a:srgbClr val="000000">
                  <a:lumMod val="50000"/>
                  <a:lumOff val="50000"/>
                </a:srgbClr>
              </a:buClr>
              <a:buSzTx/>
              <a:buFont typeface="HCLTech Roobert" pitchFamily="50" charset="0"/>
              <a:buChar char="→"/>
              <a:tabLst/>
              <a:defRPr/>
            </a:pPr>
            <a:r>
              <a:rPr lang="en-US" sz="1100" dirty="0">
                <a:solidFill>
                  <a:srgbClr val="7F7F7F"/>
                </a:solidFill>
                <a:latin typeface="HCLTech Roobert" pitchFamily="50" charset="0"/>
                <a:cs typeface="HCLTech Roobert" pitchFamily="50" charset="0"/>
              </a:rPr>
              <a:t>AWS Fundamentals | Coursera</a:t>
            </a:r>
          </a:p>
          <a:p>
            <a:pPr marL="285750" marR="0" lvl="0" indent="-285750" fontAlgn="auto">
              <a:lnSpc>
                <a:spcPct val="100000"/>
              </a:lnSpc>
              <a:spcAft>
                <a:spcPts val="0"/>
              </a:spcAft>
              <a:buClr>
                <a:srgbClr val="000000">
                  <a:lumMod val="50000"/>
                  <a:lumOff val="50000"/>
                </a:srgbClr>
              </a:buClr>
              <a:buSzTx/>
              <a:buFont typeface="HCLTech Roobert" pitchFamily="50" charset="0"/>
              <a:buChar char="→"/>
              <a:tabLst/>
              <a:defRPr/>
            </a:pPr>
            <a:r>
              <a:rPr lang="en-US" sz="1100" dirty="0">
                <a:solidFill>
                  <a:srgbClr val="7F7F7F"/>
                </a:solidFill>
                <a:latin typeface="HCLTech Roobert" pitchFamily="50" charset="0"/>
                <a:cs typeface="HCLTech Roobert" pitchFamily="50" charset="0"/>
              </a:rPr>
              <a:t>Machine Learning by Stanford University | Coursera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HCLTech Roobert" pitchFamily="50" charset="0"/>
              <a:ea typeface="+mn-ea"/>
              <a:cs typeface="HCLTech Roobert" pitchFamily="50"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HCLTech Roobert" pitchFamily="50" charset="0"/>
              <a:ea typeface="+mn-ea"/>
              <a:cs typeface="HCLTech Roobert" pitchFamily="50" charset="0"/>
            </a:endParaRPr>
          </a:p>
        </p:txBody>
      </p:sp>
      <p:sp>
        <p:nvSpPr>
          <p:cNvPr id="19" name="TextBox 18">
            <a:extLst>
              <a:ext uri="{FF2B5EF4-FFF2-40B4-BE49-F238E27FC236}">
                <a16:creationId xmlns:a16="http://schemas.microsoft.com/office/drawing/2014/main" id="{A0CD02F8-0A65-C5FF-E0D8-DE1767F1AF32}"/>
              </a:ext>
            </a:extLst>
          </p:cNvPr>
          <p:cNvSpPr txBox="1">
            <a:spLocks noGrp="1" noRot="1" noMove="1" noResize="1" noEditPoints="1" noAdjustHandles="1" noChangeArrowheads="1" noChangeShapeType="1"/>
          </p:cNvSpPr>
          <p:nvPr/>
        </p:nvSpPr>
        <p:spPr>
          <a:xfrm>
            <a:off x="5337175" y="334684"/>
            <a:ext cx="6653212" cy="166423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rPr>
              <a:t>Summary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lumMod val="65000"/>
                  <a:lumOff val="35000"/>
                </a:srgbClr>
              </a:solidFill>
              <a:effectLst/>
              <a:uLnTx/>
              <a:uFillTx/>
              <a:latin typeface="Segoe UI" panose="020B0502040204020203" pitchFamily="34" charset="0"/>
              <a:ea typeface="+mn-ea"/>
              <a:cs typeface="Segoe UI" panose="020B0502040204020203" pitchFamily="34" charset="0"/>
            </a:endParaRPr>
          </a:p>
          <a:p>
            <a:pPr>
              <a:lnSpc>
                <a:spcPct val="120000"/>
              </a:lnSpc>
              <a:spcBef>
                <a:spcPts val="500"/>
              </a:spcBef>
              <a:buClr>
                <a:srgbClr val="000000">
                  <a:lumMod val="50000"/>
                  <a:lumOff val="50000"/>
                </a:srgbClr>
              </a:buClr>
              <a:tabLst>
                <a:tab pos="4152900" algn="l"/>
              </a:tabLst>
              <a:defRPr/>
            </a:pPr>
            <a:r>
              <a:rPr lang="en-US" sz="1100" dirty="0">
                <a:solidFill>
                  <a:srgbClr val="7F7F7F"/>
                </a:solidFill>
                <a:latin typeface="HCLTech Roobert" pitchFamily="50" charset="0"/>
                <a:cs typeface="HCLTech Roobert" pitchFamily="50" charset="0"/>
              </a:rPr>
              <a:t>Michael Jones is a Software Developer at HCLTech. He has 1 year of professional experience working as a Full Stack web developer with expertise in REST APIs, ReactJs, NodeJS and MongoDB in Agile development. Michael brings a passion for Software Development, Azure DevOps, and Cloud Computing to his engagements.</a:t>
            </a:r>
          </a:p>
          <a:p>
            <a:pPr marL="0" marR="0" lvl="0" indent="0" algn="l" defTabSz="914126" rtl="0" eaLnBrk="1" fontAlgn="auto" latinLnBrk="0" hangingPunct="1">
              <a:lnSpc>
                <a:spcPct val="120000"/>
              </a:lnSpc>
              <a:spcBef>
                <a:spcPts val="500"/>
              </a:spcBef>
              <a:spcAft>
                <a:spcPts val="0"/>
              </a:spcAft>
              <a:buClr>
                <a:srgbClr val="000000">
                  <a:lumMod val="50000"/>
                  <a:lumOff val="50000"/>
                </a:srgbClr>
              </a:buClr>
              <a:buSzPct val="80000"/>
              <a:buFont typeface="Wingdings 3" panose="05040102010807070707" pitchFamily="18" charset="2"/>
              <a:buNone/>
              <a:tabLst>
                <a:tab pos="4152900" algn="l"/>
              </a:tabLst>
              <a:defRPr/>
            </a:pPr>
            <a:endParaRPr lang="en-US" sz="1200" dirty="0">
              <a:solidFill>
                <a:srgbClr val="7F7F7F"/>
              </a:solidFill>
              <a:latin typeface="HCLTech Roobert" pitchFamily="50" charset="0"/>
              <a:cs typeface="HCLTech Roobert" pitchFamily="50" charset="0"/>
            </a:endParaRPr>
          </a:p>
        </p:txBody>
      </p:sp>
      <p:sp>
        <p:nvSpPr>
          <p:cNvPr id="21" name="TextBox 20">
            <a:extLst>
              <a:ext uri="{FF2B5EF4-FFF2-40B4-BE49-F238E27FC236}">
                <a16:creationId xmlns:a16="http://schemas.microsoft.com/office/drawing/2014/main" id="{FD34B6C2-152F-04E4-EAD0-D62BE7AF384C}"/>
              </a:ext>
            </a:extLst>
          </p:cNvPr>
          <p:cNvSpPr txBox="1">
            <a:spLocks noGrp="1" noRot="1" noMove="1" noResize="1" noEditPoints="1" noAdjustHandles="1" noChangeArrowheads="1" noChangeShapeType="1"/>
          </p:cNvSpPr>
          <p:nvPr/>
        </p:nvSpPr>
        <p:spPr>
          <a:xfrm>
            <a:off x="5337174" y="2153459"/>
            <a:ext cx="6653213" cy="36714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rPr>
              <a:t>Notable Experience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HCLTech Roobert SemiBold" pitchFamily="50" charset="0"/>
              <a:ea typeface="+mn-ea"/>
              <a:cs typeface="HCLTech Roobert SemiBold" pitchFamily="50" charset="0"/>
            </a:endParaRPr>
          </a:p>
          <a:p>
            <a:pPr marL="171450" indent="-171450" defTabSz="914126">
              <a:lnSpc>
                <a:spcPct val="120000"/>
              </a:lnSpc>
              <a:spcBef>
                <a:spcPts val="500"/>
              </a:spcBef>
              <a:buClr>
                <a:srgbClr val="000000">
                  <a:lumMod val="50000"/>
                  <a:lumOff val="50000"/>
                </a:srgbClr>
              </a:buClr>
              <a:buSzPct val="80000"/>
              <a:buFont typeface="HCLTech Roobert" pitchFamily="50" charset="0"/>
              <a:buChar char="→"/>
              <a:tabLst>
                <a:tab pos="4152900" algn="l"/>
              </a:tabLst>
              <a:defRPr/>
            </a:pPr>
            <a:r>
              <a:rPr lang="en-US" sz="1100" dirty="0">
                <a:solidFill>
                  <a:srgbClr val="7F7F7F"/>
                </a:solidFill>
                <a:latin typeface="HCLTech Roobert" pitchFamily="50" charset="0"/>
                <a:cs typeface="HCLTech Roobert" pitchFamily="50" charset="0"/>
              </a:rPr>
              <a:t>Worked as a full-stack developer at Toronto-based startup, responsible for </a:t>
            </a:r>
            <a:r>
              <a:rPr lang="en-US" sz="1100" b="1" dirty="0">
                <a:solidFill>
                  <a:srgbClr val="595959"/>
                </a:solidFill>
                <a:latin typeface="HCLTech Roobert" pitchFamily="50" charset="0"/>
                <a:cs typeface="HCLTech Roobert" pitchFamily="50" charset="0"/>
              </a:rPr>
              <a:t>developing end-to-end cross browser compatible progressive web applications based </a:t>
            </a:r>
            <a:r>
              <a:rPr lang="en-US" sz="1100" dirty="0">
                <a:solidFill>
                  <a:srgbClr val="7F7F7F"/>
                </a:solidFill>
                <a:latin typeface="HCLTech Roobert" pitchFamily="50" charset="0"/>
                <a:cs typeface="HCLTech Roobert" pitchFamily="50" charset="0"/>
              </a:rPr>
              <a:t>on digital health technology using React-hooks, Redux, Nodejs, Expressjs and MongoDB.</a:t>
            </a:r>
          </a:p>
          <a:p>
            <a:pPr marL="171450" indent="-171450" defTabSz="914126">
              <a:lnSpc>
                <a:spcPct val="120000"/>
              </a:lnSpc>
              <a:spcBef>
                <a:spcPts val="500"/>
              </a:spcBef>
              <a:buClr>
                <a:srgbClr val="000000">
                  <a:lumMod val="50000"/>
                  <a:lumOff val="50000"/>
                </a:srgbClr>
              </a:buClr>
              <a:buSzPct val="80000"/>
              <a:buFont typeface="HCLTech Roobert" pitchFamily="50" charset="0"/>
              <a:buChar char="→"/>
              <a:tabLst>
                <a:tab pos="4152900" algn="l"/>
              </a:tabLst>
              <a:defRPr/>
            </a:pPr>
            <a:endParaRPr lang="en-US" sz="1100" dirty="0">
              <a:solidFill>
                <a:srgbClr val="7F7F7F"/>
              </a:solidFill>
              <a:latin typeface="HCLTech Roobert" pitchFamily="50" charset="0"/>
              <a:cs typeface="HCLTech Roobert" pitchFamily="50" charset="0"/>
            </a:endParaRPr>
          </a:p>
          <a:p>
            <a:pPr marL="171450" indent="-171450" defTabSz="914126">
              <a:lnSpc>
                <a:spcPct val="120000"/>
              </a:lnSpc>
              <a:spcBef>
                <a:spcPts val="500"/>
              </a:spcBef>
              <a:buClr>
                <a:srgbClr val="000000">
                  <a:lumMod val="50000"/>
                  <a:lumOff val="50000"/>
                </a:srgbClr>
              </a:buClr>
              <a:buSzPct val="80000"/>
              <a:buFont typeface="HCLTech Roobert" pitchFamily="50" charset="0"/>
              <a:buChar char="→"/>
              <a:tabLst>
                <a:tab pos="4152900" algn="l"/>
              </a:tabLst>
              <a:defRPr/>
            </a:pPr>
            <a:r>
              <a:rPr lang="en-US" sz="1100" dirty="0">
                <a:solidFill>
                  <a:srgbClr val="7F7F7F"/>
                </a:solidFill>
                <a:latin typeface="HCLTech Roobert" pitchFamily="50" charset="0"/>
                <a:cs typeface="HCLTech Roobert" pitchFamily="50" charset="0"/>
              </a:rPr>
              <a:t>Successfully completed Consultant-In-Training/Developer-In-Training program at HCLTech, and gained hands-on experience in </a:t>
            </a:r>
            <a:r>
              <a:rPr lang="en-US" sz="1100" b="1" dirty="0">
                <a:solidFill>
                  <a:srgbClr val="595959"/>
                </a:solidFill>
                <a:latin typeface="HCLTech Roobert" pitchFamily="50" charset="0"/>
                <a:cs typeface="HCLTech Roobert" pitchFamily="50" charset="0"/>
              </a:rPr>
              <a:t>model-driven apps, canvas apps, custom web APIs, workflows, Power Automate, Power Virtual Agenda, Power BI, Plug-ins, C#, .NET Core, and Angular.</a:t>
            </a:r>
          </a:p>
          <a:p>
            <a:pPr marL="171450" indent="-171450" defTabSz="914126">
              <a:lnSpc>
                <a:spcPct val="120000"/>
              </a:lnSpc>
              <a:spcBef>
                <a:spcPts val="500"/>
              </a:spcBef>
              <a:buClr>
                <a:srgbClr val="000000">
                  <a:lumMod val="50000"/>
                  <a:lumOff val="50000"/>
                </a:srgbClr>
              </a:buClr>
              <a:buSzPct val="80000"/>
              <a:buFont typeface="HCLTech Roobert" pitchFamily="50" charset="0"/>
              <a:buChar char="→"/>
              <a:tabLst>
                <a:tab pos="4152900" algn="l"/>
              </a:tabLst>
              <a:defRPr/>
            </a:pPr>
            <a:endParaRPr lang="en-US" sz="1100" dirty="0">
              <a:solidFill>
                <a:srgbClr val="7F7F7F"/>
              </a:solidFill>
              <a:latin typeface="HCLTech Roobert" pitchFamily="50" charset="0"/>
              <a:cs typeface="HCLTech Roobert" pitchFamily="50" charset="0"/>
            </a:endParaRPr>
          </a:p>
          <a:p>
            <a:pPr marL="171450" indent="-171450" defTabSz="914126">
              <a:lnSpc>
                <a:spcPct val="120000"/>
              </a:lnSpc>
              <a:spcBef>
                <a:spcPts val="500"/>
              </a:spcBef>
              <a:buClr>
                <a:srgbClr val="000000">
                  <a:lumMod val="50000"/>
                  <a:lumOff val="50000"/>
                </a:srgbClr>
              </a:buClr>
              <a:buSzPct val="80000"/>
              <a:buFont typeface="HCLTech Roobert" pitchFamily="50" charset="0"/>
              <a:buChar char="→"/>
              <a:tabLst>
                <a:tab pos="4152900" algn="l"/>
              </a:tabLst>
              <a:defRPr/>
            </a:pPr>
            <a:r>
              <a:rPr lang="en-US" sz="1100" dirty="0">
                <a:solidFill>
                  <a:srgbClr val="7F7F7F"/>
                </a:solidFill>
                <a:latin typeface="HCLTech Roobert" pitchFamily="50" charset="0"/>
                <a:cs typeface="HCLTech Roobert" pitchFamily="50" charset="0"/>
              </a:rPr>
              <a:t>During his Masters of Computer Science program, Michael built a full stack web app to allow users to simulate and visualize outcomes of poker hands against opponents of different play styles using open source cards.js on the front end.</a:t>
            </a:r>
          </a:p>
          <a:p>
            <a:pPr marL="171450" indent="-171450" defTabSz="914126">
              <a:lnSpc>
                <a:spcPct val="120000"/>
              </a:lnSpc>
              <a:spcBef>
                <a:spcPts val="500"/>
              </a:spcBef>
              <a:buClr>
                <a:srgbClr val="000000">
                  <a:lumMod val="50000"/>
                  <a:lumOff val="50000"/>
                </a:srgbClr>
              </a:buClr>
              <a:buSzPct val="80000"/>
              <a:buFont typeface="HCLTech Roobert" pitchFamily="50" charset="0"/>
              <a:buChar char="→"/>
              <a:tabLst>
                <a:tab pos="4152900" algn="l"/>
              </a:tabLst>
              <a:defRPr/>
            </a:pPr>
            <a:endParaRPr lang="en-US" sz="1100" dirty="0">
              <a:solidFill>
                <a:srgbClr val="7F7F7F"/>
              </a:solidFill>
              <a:latin typeface="HCLTech Roobert" pitchFamily="50" charset="0"/>
              <a:cs typeface="HCLTech Roobert" pitchFamily="50" charset="0"/>
            </a:endParaRPr>
          </a:p>
          <a:p>
            <a:pPr marL="171450" marR="0" lvl="0" indent="-171450" algn="l" defTabSz="914126" rtl="0" eaLnBrk="1" fontAlgn="auto" latinLnBrk="0" hangingPunct="1">
              <a:lnSpc>
                <a:spcPct val="120000"/>
              </a:lnSpc>
              <a:spcBef>
                <a:spcPts val="500"/>
              </a:spcBef>
              <a:spcAft>
                <a:spcPts val="0"/>
              </a:spcAft>
              <a:buClr>
                <a:srgbClr val="000000">
                  <a:lumMod val="50000"/>
                  <a:lumOff val="50000"/>
                </a:srgbClr>
              </a:buClr>
              <a:buSzPct val="80000"/>
              <a:buFont typeface="HCLTech Roobert" pitchFamily="50" charset="0"/>
              <a:buChar char="→"/>
              <a:tabLst>
                <a:tab pos="4152900" algn="l"/>
              </a:tabLst>
              <a:defRPr/>
            </a:pPr>
            <a:endParaRPr kumimoji="0" lang="en-US" sz="1200" b="0" i="0" u="none" strike="noStrike" kern="1200" cap="none" spc="0" normalizeH="0" baseline="0" noProof="0" dirty="0">
              <a:ln>
                <a:noFill/>
              </a:ln>
              <a:solidFill>
                <a:srgbClr val="7F7F7F"/>
              </a:solidFill>
              <a:effectLst/>
              <a:uLnTx/>
              <a:uFillTx/>
              <a:latin typeface="HCLTech Roobert" pitchFamily="50" charset="0"/>
              <a:ea typeface="+mn-ea"/>
              <a:cs typeface="HCLTech Roobert" pitchFamily="50" charset="0"/>
            </a:endParaRPr>
          </a:p>
        </p:txBody>
      </p:sp>
      <p:pic>
        <p:nvPicPr>
          <p:cNvPr id="6" name="Picture 5" descr="A picture containing text, clipart&#10;&#10;Description automatically generated">
            <a:extLst>
              <a:ext uri="{FF2B5EF4-FFF2-40B4-BE49-F238E27FC236}">
                <a16:creationId xmlns:a16="http://schemas.microsoft.com/office/drawing/2014/main" id="{43EA4E2F-01F8-A5AD-EEC3-EFD2B344A8F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10667073" y="6360117"/>
            <a:ext cx="1402835" cy="419851"/>
          </a:xfrm>
          <a:prstGeom prst="rect">
            <a:avLst/>
          </a:prstGeom>
        </p:spPr>
      </p:pic>
    </p:spTree>
    <p:extLst>
      <p:ext uri="{BB962C8B-B14F-4D97-AF65-F5344CB8AC3E}">
        <p14:creationId xmlns:p14="http://schemas.microsoft.com/office/powerpoint/2010/main" val="3758338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944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1_HCLTech">
  <a:themeElements>
    <a:clrScheme name="HCLTech Primary Colours">
      <a:dk1>
        <a:srgbClr val="000000"/>
      </a:dk1>
      <a:lt1>
        <a:srgbClr val="FFFFFF"/>
      </a:lt1>
      <a:dk2>
        <a:srgbClr val="5F1EBE"/>
      </a:dk2>
      <a:lt2>
        <a:srgbClr val="411482"/>
      </a:lt2>
      <a:accent1>
        <a:srgbClr val="8C69F0"/>
      </a:accent1>
      <a:accent2>
        <a:srgbClr val="B9C8FF"/>
      </a:accent2>
      <a:accent3>
        <a:srgbClr val="0F5FDC"/>
      </a:accent3>
      <a:accent4>
        <a:srgbClr val="3C91FF"/>
      </a:accent4>
      <a:accent5>
        <a:srgbClr val="8CC8FA"/>
      </a:accent5>
      <a:accent6>
        <a:srgbClr val="DCE6F0"/>
      </a:accent6>
      <a:hlink>
        <a:srgbClr val="0000FF"/>
      </a:hlink>
      <a:folHlink>
        <a:srgbClr val="29292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Tech Purple">
      <a:srgbClr val="5F1EBE"/>
    </a:custClr>
    <a:custClr name="Tech Blue">
      <a:srgbClr val="3C91FF"/>
    </a:custClr>
    <a:custClr name="Teal">
      <a:srgbClr val="4BC3AF"/>
    </a:custClr>
    <a:custClr name="Green">
      <a:srgbClr val="82CD73"/>
    </a:custClr>
    <a:custClr name="Yellow">
      <a:srgbClr val="FFCD41"/>
    </a:custClr>
    <a:custClr name="Coral">
      <a:srgbClr val="FF7887"/>
    </a:custClr>
    <a:custClr name="Bronze">
      <a:srgbClr val="D7BEB4"/>
    </a:custClr>
    <a:custClr name="Cream">
      <a:srgbClr val="FAF0E6"/>
    </a:custClr>
    <a:custClr name="Grey">
      <a:srgbClr val="C8D2DD"/>
    </a:custClr>
    <a:custClr name="HCL Blue (Corp)">
      <a:srgbClr val="006BB6"/>
    </a:custClr>
    <a:custClr name="Mid Purple">
      <a:srgbClr val="8669F0"/>
    </a:custClr>
    <a:custClr name="Mid Blue">
      <a:srgbClr val="87D2EB"/>
    </a:custClr>
    <a:custClr name="Dark Teal">
      <a:srgbClr val="007873"/>
    </a:custClr>
    <a:custClr name="Dark green">
      <a:srgbClr val="0FA069"/>
    </a:custClr>
    <a:custClr name="Dark Yellow">
      <a:srgbClr val="C8870A"/>
    </a:custClr>
    <a:custClr name="Dark Coral">
      <a:srgbClr val="C3325F"/>
    </a:custClr>
    <a:custClr name="Custom Color 17">
      <a:srgbClr val="FFFFFF"/>
    </a:custClr>
    <a:custClr name="Custom Color 18">
      <a:srgbClr val="FFFFFF"/>
    </a:custClr>
    <a:custClr name="Grey 1">
      <a:srgbClr val="8291A0"/>
    </a:custClr>
    <a:custClr name="Custom Color 20">
      <a:srgbClr val="FFFFFF"/>
    </a:custClr>
    <a:custClr name="Light Purple">
      <a:srgbClr val="B9C8FF"/>
    </a:custClr>
    <a:custClr name="Light Blue">
      <a:srgbClr val="DCE6F0"/>
    </a:custClr>
    <a:custClr name="Teal 80% Tint">
      <a:srgbClr val="6ECFBE"/>
    </a:custClr>
    <a:custClr name="Green 80% Tint">
      <a:srgbClr val="9CE38F"/>
    </a:custClr>
    <a:custClr name="Yellow 80% Tint">
      <a:srgbClr val="FED766"/>
    </a:custClr>
    <a:custClr name="Corel 80% Tint">
      <a:srgbClr val="FE949E"/>
    </a:custClr>
    <a:custClr name="Custom Color 27">
      <a:srgbClr val="FFFFFF"/>
    </a:custClr>
    <a:custClr name="Custom Color 28">
      <a:srgbClr val="FFFFFF"/>
    </a:custClr>
    <a:custClr name="Grey2">
      <a:srgbClr val="A5AFBE"/>
    </a:custClr>
    <a:custClr name="Custom Color 30">
      <a:srgbClr val="FFFFFF"/>
    </a:custClr>
    <a:custClr name="Custom Color 31">
      <a:srgbClr val="FFFFFF"/>
    </a:custClr>
    <a:custClr name="Custom Color 32">
      <a:srgbClr val="FFFFFF"/>
    </a:custClr>
    <a:custClr name="Light Teal">
      <a:srgbClr val="A5ECDC"/>
    </a:custClr>
    <a:custClr name="Light Green">
      <a:srgbClr val="BEEBB4"/>
    </a:custClr>
    <a:custClr name="Light Yellow">
      <a:srgbClr val="FFECC7"/>
    </a:custClr>
    <a:custClr name="Light Coral">
      <a:srgbClr val="FFBEBE"/>
    </a:custClr>
    <a:custClr name="Custom Color 37">
      <a:srgbClr val="FFFFFF"/>
    </a:custClr>
    <a:custClr name="Custom Color 38">
      <a:srgbClr val="FFFFFF"/>
    </a:custClr>
    <a:custClr name="Grey 4">
      <a:srgbClr val="E6EBF5"/>
    </a:custClr>
    <a:custClr name="Custom Color 40">
      <a:srgbClr val="FFFFFF"/>
    </a:custClr>
    <a:custClr name="Custom Color 41">
      <a:srgbClr val="FFFFFF"/>
    </a:custClr>
    <a:custClr name="Custom Color 42">
      <a:srgbClr val="FFFFFF"/>
    </a:custClr>
    <a:custClr name="Custom Color 43">
      <a:srgbClr val="FFFFFF"/>
    </a:custClr>
    <a:custClr name="Custom Color 44">
      <a:srgbClr val="FFFFFF"/>
    </a:custClr>
    <a:custClr name="Custom Color 45">
      <a:srgbClr val="FFFFFF"/>
    </a:custClr>
    <a:custClr name="Custom Color 46">
      <a:srgbClr val="FFFFFF"/>
    </a:custClr>
    <a:custClr name="Custom Color 47">
      <a:srgbClr val="FFFFFF"/>
    </a:custClr>
    <a:custClr name="Custom Color 48">
      <a:srgbClr val="FFFFFF"/>
    </a:custClr>
    <a:custClr name="Custom Color 49">
      <a:srgbClr val="FFFFFF"/>
    </a:custClr>
    <a:custClr name="Custom Color 50">
      <a:srgbClr val="FFFFFF"/>
    </a:custClr>
  </a:custClrLst>
  <a:extLst>
    <a:ext uri="{05A4C25C-085E-4340-85A3-A5531E510DB2}">
      <thm15:themeFamily xmlns:thm15="http://schemas.microsoft.com/office/thememl/2012/main" name="HCLTech_Presentation Template" id="{B233E7DD-065E-9F43-9AB9-CAFCC4C7C3C7}" vid="{28BDC5CA-0EE9-6E42-91C7-9E9944F4B58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oject Governance" ma:contentTypeID="0x0101004C29AE39A8E4F74FA3EEE0735CB45C80005D3E6189E091FC4293187C8BEDA1324F" ma:contentTypeVersion="40" ma:contentTypeDescription="" ma:contentTypeScope="" ma:versionID="c41fc45afb47a7bbc17491ea09892af7">
  <xsd:schema xmlns:xsd="http://www.w3.org/2001/XMLSchema" xmlns:xs="http://www.w3.org/2001/XMLSchema" xmlns:p="http://schemas.microsoft.com/office/2006/metadata/properties" xmlns:ns1="8df73846-b7b0-43d7-b722-8a124f3fe02e" xmlns:ns3="89dae141-2250-440a-af59-51a0f6d86061" xmlns:ns4="6e410b57-4e18-499d-a73b-778ad125d0c6" targetNamespace="http://schemas.microsoft.com/office/2006/metadata/properties" ma:root="true" ma:fieldsID="a5c33c2ad651e5b94373c7b6a45f89d8" ns1:_="" ns3:_="" ns4:_="">
    <xsd:import namespace="8df73846-b7b0-43d7-b722-8a124f3fe02e"/>
    <xsd:import namespace="89dae141-2250-440a-af59-51a0f6d86061"/>
    <xsd:import namespace="6e410b57-4e18-499d-a73b-778ad125d0c6"/>
    <xsd:element name="properties">
      <xsd:complexType>
        <xsd:sequence>
          <xsd:element name="documentManagement">
            <xsd:complexType>
              <xsd:all>
                <xsd:element ref="ns1:DocumentID" minOccurs="0"/>
                <xsd:element ref="ns3:Technology" minOccurs="0"/>
                <xsd:element ref="ns1:c85f5f5ea2fa4e4faf3470241f332794" minOccurs="0"/>
                <xsd:element ref="ns1:od83e8411a9944129cf820b786ff9833" minOccurs="0"/>
                <xsd:element ref="ns1:k03a3ce46af14bddb70994737243d9bc" minOccurs="0"/>
                <xsd:element ref="ns3:MediaServiceMetadata" minOccurs="0"/>
                <xsd:element ref="ns3:MediaServiceFastMetadata" minOccurs="0"/>
                <xsd:element ref="ns1:m232e25c5f8e4ff980671c96cd4e7cb7" minOccurs="0"/>
                <xsd:element ref="ns4:TaxCatchAll" minOccurs="0"/>
                <xsd:element ref="ns1:kf8d9c9eb40e4be09ec2411491d93905" minOccurs="0"/>
                <xsd:element ref="ns3:MediaServiceAutoKeyPoints" minOccurs="0"/>
                <xsd:element ref="ns3:MediaServiceKeyPoints" minOccurs="0"/>
                <xsd:element ref="ns1:SharedWithUsers" minOccurs="0"/>
                <xsd:element ref="ns1:SharedWithDetails" minOccurs="0"/>
                <xsd:element ref="ns1:o9924309e17044f8bdeb383f1b640be6" minOccurs="0"/>
                <xsd:element ref="ns4:TaxCatchAllLabel" minOccurs="0"/>
                <xsd:element ref="ns3:MediaServiceDateTaken" minOccurs="0"/>
                <xsd:element ref="ns3:MediaServiceAutoTags" minOccurs="0"/>
                <xsd:element ref="ns3:MediaLengthInSeconds" minOccurs="0"/>
                <xsd:element ref="ns3:Responsibility"/>
                <xsd:element ref="ns3:Workflow" minOccurs="0"/>
                <xsd:element ref="ns3:lcf76f155ced4ddcb4097134ff3c332f" minOccurs="0"/>
                <xsd:element ref="ns3:MediaServiceOCR" minOccurs="0"/>
                <xsd:element ref="ns3:MediaServiceGenerationTime" minOccurs="0"/>
                <xsd:element ref="ns3:MediaServiceEventHashCode" minOccurs="0"/>
                <xsd:element ref="ns3:Doc_desc" minOccurs="0"/>
                <xsd:element ref="ns3:WIKI"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f73846-b7b0-43d7-b722-8a124f3fe02e" elementFormDefault="qualified">
    <xsd:import namespace="http://schemas.microsoft.com/office/2006/documentManagement/types"/>
    <xsd:import namespace="http://schemas.microsoft.com/office/infopath/2007/PartnerControls"/>
    <xsd:element name="DocumentID" ma:index="0" nillable="true" ma:displayName="Document ID" ma:internalName="DocumentID" ma:readOnly="false">
      <xsd:simpleType>
        <xsd:restriction base="dms:Text">
          <xsd:maxLength value="255"/>
        </xsd:restriction>
      </xsd:simpleType>
    </xsd:element>
    <xsd:element name="c85f5f5ea2fa4e4faf3470241f332794" ma:index="7" nillable="true" ma:taxonomy="true" ma:internalName="c85f5f5ea2fa4e4faf3470241f332794" ma:taxonomyFieldName="Document_x0020_Sign_x0020_Off" ma:displayName="Document Sign Off" ma:indexed="true" ma:readOnly="false" ma:default="" ma:fieldId="{c85f5f5e-a2fa-4e4f-af34-70241f332794}" ma:sspId="6b31ed30-7e58-4985-b8c2-d455a920e241" ma:termSetId="dbf88917-984e-4e89-9ccd-75eb3ecba773" ma:anchorId="00000000-0000-0000-0000-000000000000" ma:open="false" ma:isKeyword="false">
      <xsd:complexType>
        <xsd:sequence>
          <xsd:element ref="pc:Terms" minOccurs="0" maxOccurs="1"/>
        </xsd:sequence>
      </xsd:complexType>
    </xsd:element>
    <xsd:element name="od83e8411a9944129cf820b786ff9833" ma:index="10" ma:taxonomy="true" ma:internalName="od83e8411a9944129cf820b786ff9833" ma:taxonomyFieldName="Project_x0020_Phase" ma:displayName="Project Phase" ma:indexed="true" ma:readOnly="false" ma:default="" ma:fieldId="{8d83e841-1a99-4412-9cf8-20b786ff9833}" ma:sspId="6b31ed30-7e58-4985-b8c2-d455a920e241" ma:termSetId="d1ea8a26-f635-4b19-903a-638ffb8c1b66" ma:anchorId="00000000-0000-0000-0000-000000000000" ma:open="false" ma:isKeyword="false">
      <xsd:complexType>
        <xsd:sequence>
          <xsd:element ref="pc:Terms" minOccurs="0" maxOccurs="1"/>
        </xsd:sequence>
      </xsd:complexType>
    </xsd:element>
    <xsd:element name="k03a3ce46af14bddb70994737243d9bc" ma:index="15" nillable="true" ma:taxonomy="true" ma:internalName="k03a3ce46af14bddb70994737243d9bc" ma:taxonomyFieldName="LocationName" ma:displayName="Location Type" ma:indexed="true" ma:readOnly="false" ma:default="" ma:fieldId="{403a3ce4-6af1-4bdd-b709-94737243d9bc}" ma:sspId="6b31ed30-7e58-4985-b8c2-d455a920e241" ma:termSetId="f2c937dc-061d-48be-95b5-d04d7082c6b6" ma:anchorId="00000000-0000-0000-0000-000000000000" ma:open="false" ma:isKeyword="false">
      <xsd:complexType>
        <xsd:sequence>
          <xsd:element ref="pc:Terms" minOccurs="0" maxOccurs="1"/>
        </xsd:sequence>
      </xsd:complexType>
    </xsd:element>
    <xsd:element name="m232e25c5f8e4ff980671c96cd4e7cb7" ma:index="19" ma:taxonomy="true" ma:internalName="m232e25c5f8e4ff980671c96cd4e7cb7" ma:taxonomyFieldName="Document_x0020_Category" ma:displayName="Document Category" ma:readOnly="false" ma:default="" ma:fieldId="{6232e25c-5f8e-4ff9-8067-1c96cd4e7cb7}" ma:taxonomyMulti="true" ma:sspId="6b31ed30-7e58-4985-b8c2-d455a920e241" ma:termSetId="a8b4e30c-8c0b-440f-bb66-0e89fc586a8b" ma:anchorId="00000000-0000-0000-0000-000000000000" ma:open="false" ma:isKeyword="false">
      <xsd:complexType>
        <xsd:sequence>
          <xsd:element ref="pc:Terms" minOccurs="0" maxOccurs="1"/>
        </xsd:sequence>
      </xsd:complexType>
    </xsd:element>
    <xsd:element name="kf8d9c9eb40e4be09ec2411491d93905" ma:index="21" nillable="true" ma:taxonomy="true" ma:internalName="kf8d9c9eb40e4be09ec2411491d93905" ma:taxonomyFieldName="RoleOwnership" ma:displayName="Role Ownership" ma:readOnly="false" ma:default="" ma:fieldId="{4f8d9c9e-b40e-4be0-9ec2-411491d93905}" ma:taxonomyMulti="true" ma:sspId="6b31ed30-7e58-4985-b8c2-d455a920e241" ma:termSetId="fadf8b3a-97fd-4146-9a63-4a9daa5b34ae" ma:anchorId="00000000-0000-0000-0000-000000000000" ma:open="false" ma:isKeyword="false">
      <xsd:complexType>
        <xsd:sequence>
          <xsd:element ref="pc:Terms" minOccurs="0" maxOccurs="1"/>
        </xsd:sequence>
      </xsd:complexType>
    </xsd:element>
    <xsd:element name="SharedWithUsers" ma:index="2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5" nillable="true" ma:displayName="Shared With Details" ma:hidden="true" ma:internalName="SharedWithDetails" ma:readOnly="true">
      <xsd:simpleType>
        <xsd:restriction base="dms:Note"/>
      </xsd:simpleType>
    </xsd:element>
    <xsd:element name="o9924309e17044f8bdeb383f1b640be6" ma:index="27" nillable="true" ma:taxonomy="true" ma:internalName="o9924309e17044f8bdeb383f1b640be6" ma:taxonomyFieldName="Stage" ma:displayName="Stage" ma:readOnly="false" ma:default="" ma:fieldId="{89924309-e170-44f8-bdeb-383f1b640be6}" ma:sspId="6b31ed30-7e58-4985-b8c2-d455a920e241" ma:termSetId="bc5d2144-19b9-4ce3-9717-d9f5b14ec78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9dae141-2250-440a-af59-51a0f6d86061" elementFormDefault="qualified">
    <xsd:import namespace="http://schemas.microsoft.com/office/2006/documentManagement/types"/>
    <xsd:import namespace="http://schemas.microsoft.com/office/infopath/2007/PartnerControls"/>
    <xsd:element name="Technology" ma:index="3" nillable="true" ma:displayName="Technology" ma:default="CE" ma:format="Dropdown" ma:internalName="Technology" ma:requiredMultiChoice="true">
      <xsd:complexType>
        <xsd:complexContent>
          <xsd:extension base="dms:MultiChoice">
            <xsd:sequence>
              <xsd:element name="Value" maxOccurs="unbounded" minOccurs="0" nillable="true">
                <xsd:simpleType>
                  <xsd:restriction base="dms:Choice">
                    <xsd:enumeration value="CE"/>
                    <xsd:enumeration value="F&amp;SCM"/>
                    <xsd:enumeration value="PowerPlatform"/>
                    <xsd:enumeration value="Shared Services (Data)"/>
                  </xsd:restriction>
                </xsd:simpleType>
              </xsd:element>
            </xsd:sequence>
          </xsd:extension>
        </xsd:complexContent>
      </xsd:complexType>
    </xsd:element>
    <xsd:element name="MediaServiceMetadata" ma:index="17" nillable="true" ma:displayName="MediaServiceMetadata" ma:hidden="true" ma:internalName="MediaServiceMetadata" ma:readOnly="true">
      <xsd:simpleType>
        <xsd:restriction base="dms:Note"/>
      </xsd:simpleType>
    </xsd:element>
    <xsd:element name="MediaServiceFastMetadata" ma:index="18" nillable="true" ma:displayName="MediaServiceFastMetadata" ma:hidden="true" ma:internalName="MediaServiceFastMetadata" ma:readOnly="true">
      <xsd:simpleType>
        <xsd:restriction base="dms:Note"/>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hidden="true" ma:internalName="MediaServiceKeyPoints" ma:readOnly="true">
      <xsd:simpleType>
        <xsd:restriction base="dms:Note"/>
      </xsd:simpleType>
    </xsd:element>
    <xsd:element name="MediaServiceDateTaken" ma:index="30" nillable="true" ma:displayName="MediaServiceDateTaken" ma:hidden="true" ma:internalName="MediaServiceDateTaken" ma:readOnly="true">
      <xsd:simpleType>
        <xsd:restriction base="dms:Text"/>
      </xsd:simpleType>
    </xsd:element>
    <xsd:element name="MediaServiceAutoTags" ma:index="31" nillable="true" ma:displayName="Tags" ma:internalName="MediaServiceAutoTags" ma:readOnly="true">
      <xsd:simpleType>
        <xsd:restriction base="dms:Text"/>
      </xsd:simpleType>
    </xsd:element>
    <xsd:element name="MediaLengthInSeconds" ma:index="32" nillable="true" ma:displayName="MediaLengthInSeconds" ma:hidden="true" ma:internalName="MediaLengthInSeconds" ma:readOnly="true">
      <xsd:simpleType>
        <xsd:restriction base="dms:Unknown"/>
      </xsd:simpleType>
    </xsd:element>
    <xsd:element name="Responsibility" ma:index="33" ma:displayName="Responsibility" ma:format="Dropdown" ma:internalName="Responsibility">
      <xsd:simpleType>
        <xsd:restriction base="dms:Choice">
          <xsd:enumeration value="Client Senior Stakeholder"/>
          <xsd:enumeration value="Salesperson"/>
          <xsd:enumeration value="ASM - Support Manager"/>
          <xsd:enumeration value="DA - Data Architect"/>
          <xsd:enumeration value="Data - Data Engineer"/>
          <xsd:enumeration value="FC - Functional Consultant"/>
          <xsd:enumeration value="Infra - Infrastructure Architect"/>
          <xsd:enumeration value="Int - Integrations Consultant"/>
          <xsd:enumeration value="Learning Architect"/>
          <xsd:enumeration value="PM - Project Manager"/>
          <xsd:enumeration value="PMO - Project Management Office"/>
          <xsd:enumeration value="REM - Environment Management Team"/>
          <xsd:enumeration value="REP - Reporting Lead"/>
          <xsd:enumeration value="SA - Solution Architect"/>
          <xsd:enumeration value="Sec - Security Consultant"/>
          <xsd:enumeration value="TA - Technical Architect"/>
          <xsd:enumeration value="TC - Technical Consultant"/>
          <xsd:enumeration value="Team  - Full Project Team"/>
          <xsd:enumeration value="Teamleads - Lead Consultants"/>
          <xsd:enumeration value="Test - Test Team"/>
          <xsd:enumeration value="Train - Training Team / A&amp;S"/>
        </xsd:restriction>
      </xsd:simpleType>
    </xsd:element>
    <xsd:element name="Workflow" ma:index="34" nillable="true" ma:displayName="Workstream" ma:format="Dropdown" ma:internalName="Workflow">
      <xsd:simpleType>
        <xsd:restriction base="dms:Choice">
          <xsd:enumeration value="Change Management"/>
          <xsd:enumeration value="Data"/>
          <xsd:enumeration value="Design Document"/>
          <xsd:enumeration value="Environments"/>
          <xsd:enumeration value="Governance"/>
          <xsd:enumeration value="Integration"/>
          <xsd:enumeration value="Reporting"/>
          <xsd:enumeration value="Security"/>
          <xsd:enumeration value="Support"/>
          <xsd:enumeration value="Test"/>
          <xsd:enumeration value="Training"/>
          <xsd:enumeration value="Workshop"/>
        </xsd:restriction>
      </xsd:simpleType>
    </xsd:element>
    <xsd:element name="lcf76f155ced4ddcb4097134ff3c332f" ma:index="36" nillable="true" ma:taxonomy="true" ma:internalName="lcf76f155ced4ddcb4097134ff3c332f" ma:taxonomyFieldName="MediaServiceImageTags" ma:displayName="Image Tags" ma:readOnly="false" ma:fieldId="{5cf76f15-5ced-4ddc-b409-7134ff3c332f}" ma:taxonomyMulti="true" ma:sspId="6b31ed30-7e58-4985-b8c2-d455a920e241" ma:termSetId="09814cd3-568e-fe90-9814-8d621ff8fb84" ma:anchorId="fba54fb3-c3e1-fe81-a776-ca4b69148c4d" ma:open="true" ma:isKeyword="false">
      <xsd:complexType>
        <xsd:sequence>
          <xsd:element ref="pc:Terms" minOccurs="0" maxOccurs="1"/>
        </xsd:sequence>
      </xsd:complexType>
    </xsd:element>
    <xsd:element name="MediaServiceOCR" ma:index="37" nillable="true" ma:displayName="Extracted Text" ma:internalName="MediaServiceOCR" ma:readOnly="true">
      <xsd:simpleType>
        <xsd:restriction base="dms:Note">
          <xsd:maxLength value="255"/>
        </xsd:restriction>
      </xsd:simpleType>
    </xsd:element>
    <xsd:element name="MediaServiceGenerationTime" ma:index="38" nillable="true" ma:displayName="MediaServiceGenerationTime" ma:hidden="true" ma:internalName="MediaServiceGenerationTime" ma:readOnly="true">
      <xsd:simpleType>
        <xsd:restriction base="dms:Text"/>
      </xsd:simpleType>
    </xsd:element>
    <xsd:element name="MediaServiceEventHashCode" ma:index="39" nillable="true" ma:displayName="MediaServiceEventHashCode" ma:hidden="true" ma:internalName="MediaServiceEventHashCode" ma:readOnly="true">
      <xsd:simpleType>
        <xsd:restriction base="dms:Text"/>
      </xsd:simpleType>
    </xsd:element>
    <xsd:element name="Doc_desc" ma:index="40" nillable="true" ma:displayName="Doc_desc" ma:description="Document template description" ma:format="Dropdown" ma:internalName="Doc_desc">
      <xsd:simpleType>
        <xsd:restriction base="dms:Note">
          <xsd:maxLength value="255"/>
        </xsd:restriction>
      </xsd:simpleType>
    </xsd:element>
    <xsd:element name="WIKI" ma:index="41" nillable="true" ma:displayName="WIKI" ma:description="Wiki Link" ma:format="Hyperlink" ma:internalName="WIKI">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e410b57-4e18-499d-a73b-778ad125d0c6"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7a6b4b72-0dca-485e-8967-28105240700a}" ma:internalName="TaxCatchAll" ma:readOnly="false" ma:showField="CatchAllData" ma:web="8df73846-b7b0-43d7-b722-8a124f3fe02e">
      <xsd:complexType>
        <xsd:complexContent>
          <xsd:extension base="dms:MultiChoiceLookup">
            <xsd:sequence>
              <xsd:element name="Value" type="dms:Lookup" maxOccurs="unbounded" minOccurs="0" nillable="true"/>
            </xsd:sequence>
          </xsd:extension>
        </xsd:complexContent>
      </xsd:complexType>
    </xsd:element>
    <xsd:element name="TaxCatchAllLabel" ma:index="28" nillable="true" ma:displayName="Taxonomy Catch All Column1" ma:hidden="true" ma:list="{7a6b4b72-0dca-485e-8967-28105240700a}" ma:internalName="TaxCatchAllLabel" ma:readOnly="true" ma:showField="CatchAllDataLabel" ma:web="8df73846-b7b0-43d7-b722-8a124f3fe0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2"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echnology xmlns="89dae141-2250-440a-af59-51a0f6d86061">
      <Value>CE</Value>
      <Value>F&amp;SCM</Value>
      <Value>PowerPlatform</Value>
      <Value>Shared Services (Data)</Value>
    </Technology>
    <DocumentID xmlns="8df73846-b7b0-43d7-b722-8a124f3fe02e">[0-31]</DocumentID>
    <Responsibility xmlns="89dae141-2250-440a-af59-51a0f6d86061">Team  - Full Project Team</Responsibility>
    <od83e8411a9944129cf820b786ff9833 xmlns="8df73846-b7b0-43d7-b722-8a124f3fe02e">
      <Terms xmlns="http://schemas.microsoft.com/office/infopath/2007/PartnerControls">
        <TermInfo xmlns="http://schemas.microsoft.com/office/infopath/2007/PartnerControls">
          <TermName xmlns="http://schemas.microsoft.com/office/infopath/2007/PartnerControls">0-Cross Project</TermName>
          <TermId xmlns="http://schemas.microsoft.com/office/infopath/2007/PartnerControls">05c1d527-8739-4377-8480-bae9c2b79523</TermId>
        </TermInfo>
      </Terms>
    </od83e8411a9944129cf820b786ff9833>
    <o9924309e17044f8bdeb383f1b640be6 xmlns="8df73846-b7b0-43d7-b722-8a124f3fe02e">
      <Terms xmlns="http://schemas.microsoft.com/office/infopath/2007/PartnerControls">
        <TermInfo xmlns="http://schemas.microsoft.com/office/infopath/2007/PartnerControls">
          <TermName xmlns="http://schemas.microsoft.com/office/infopath/2007/PartnerControls">Cross Project</TermName>
          <TermId xmlns="http://schemas.microsoft.com/office/infopath/2007/PartnerControls">560fa486-351e-4d81-98ba-3975a53ab31d</TermId>
        </TermInfo>
      </Terms>
    </o9924309e17044f8bdeb383f1b640be6>
    <TaxCatchAll xmlns="6e410b57-4e18-499d-a73b-778ad125d0c6">
      <Value>98</Value>
      <Value>24</Value>
      <Value>112</Value>
    </TaxCatchAll>
    <Workflow xmlns="89dae141-2250-440a-af59-51a0f6d86061" xsi:nil="true"/>
    <m232e25c5f8e4ff980671c96cd4e7cb7 xmlns="8df73846-b7b0-43d7-b722-8a124f3fe02e">
      <Terms xmlns="http://schemas.microsoft.com/office/infopath/2007/PartnerControls">
        <TermInfo xmlns="http://schemas.microsoft.com/office/infopath/2007/PartnerControls">
          <TermName xmlns="http://schemas.microsoft.com/office/infopath/2007/PartnerControls">Guidelines (Process)</TermName>
          <TermId xmlns="http://schemas.microsoft.com/office/infopath/2007/PartnerControls">53859a19-f5a2-473a-93a2-dcb866f4e839</TermId>
        </TermInfo>
      </Terms>
    </m232e25c5f8e4ff980671c96cd4e7cb7>
    <kf8d9c9eb40e4be09ec2411491d93905 xmlns="8df73846-b7b0-43d7-b722-8a124f3fe02e">
      <Terms xmlns="http://schemas.microsoft.com/office/infopath/2007/PartnerControls"/>
    </kf8d9c9eb40e4be09ec2411491d93905>
    <c85f5f5ea2fa4e4faf3470241f332794 xmlns="8df73846-b7b0-43d7-b722-8a124f3fe02e">
      <Terms xmlns="http://schemas.microsoft.com/office/infopath/2007/PartnerControls"/>
    </c85f5f5ea2fa4e4faf3470241f332794>
    <k03a3ce46af14bddb70994737243d9bc xmlns="8df73846-b7b0-43d7-b722-8a124f3fe02e">
      <Terms xmlns="http://schemas.microsoft.com/office/infopath/2007/PartnerControls"/>
    </k03a3ce46af14bddb70994737243d9bc>
    <Doc_desc xmlns="89dae141-2250-440a-af59-51a0f6d86061" xsi:nil="true"/>
    <lcf76f155ced4ddcb4097134ff3c332f xmlns="89dae141-2250-440a-af59-51a0f6d86061">
      <Terms xmlns="http://schemas.microsoft.com/office/infopath/2007/PartnerControls"/>
    </lcf76f155ced4ddcb4097134ff3c332f>
    <WIKI xmlns="89dae141-2250-440a-af59-51a0f6d86061">
      <Url xsi:nil="true"/>
      <Description xsi:nil="true"/>
    </WIKI>
  </documentManagement>
</p:properties>
</file>

<file path=customXml/itemProps1.xml><?xml version="1.0" encoding="utf-8"?>
<ds:datastoreItem xmlns:ds="http://schemas.openxmlformats.org/officeDocument/2006/customXml" ds:itemID="{6D7EB60D-C935-4BEE-A8BF-D8673D797CB0}"/>
</file>

<file path=customXml/itemProps2.xml><?xml version="1.0" encoding="utf-8"?>
<ds:datastoreItem xmlns:ds="http://schemas.openxmlformats.org/officeDocument/2006/customXml" ds:itemID="{4BCDB51B-06B7-404E-8EDB-02F594290E33}"/>
</file>

<file path=customXml/itemProps3.xml><?xml version="1.0" encoding="utf-8"?>
<ds:datastoreItem xmlns:ds="http://schemas.openxmlformats.org/officeDocument/2006/customXml" ds:itemID="{E0D14A7D-A15D-43C3-9976-827781711E86}"/>
</file>

<file path=docProps/app.xml><?xml version="1.0" encoding="utf-8"?>
<Properties xmlns="http://schemas.openxmlformats.org/officeDocument/2006/extended-properties" xmlns:vt="http://schemas.openxmlformats.org/officeDocument/2006/docPropsVTypes">
  <TotalTime>442</TotalTime>
  <Words>1594</Words>
  <Application>Microsoft Office PowerPoint</Application>
  <PresentationFormat>Widescreen</PresentationFormat>
  <Paragraphs>151</Paragraphs>
  <Slides>7</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vt:i4>
      </vt:variant>
    </vt:vector>
  </HeadingPairs>
  <TitlesOfParts>
    <vt:vector size="19" baseType="lpstr">
      <vt:lpstr>Arial</vt:lpstr>
      <vt:lpstr>Calibri</vt:lpstr>
      <vt:lpstr>Calibri Light</vt:lpstr>
      <vt:lpstr>HCLTech Roobert</vt:lpstr>
      <vt:lpstr>HCLTech Roobert Light</vt:lpstr>
      <vt:lpstr>HCLTech Roobert SemiBold</vt:lpstr>
      <vt:lpstr>Segoe UI</vt:lpstr>
      <vt:lpstr>System Font Regular</vt:lpstr>
      <vt:lpstr>Wingdings</vt:lpstr>
      <vt:lpstr>Wingdings 3</vt:lpstr>
      <vt:lpstr>1_HCLTech</vt:lpstr>
      <vt:lpstr>Custom Design</vt:lpstr>
      <vt:lpstr>PowerPoint Presentation</vt:lpstr>
      <vt:lpstr>A biography tells your story</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Robel Tebebe</dc:creator>
  <cp:lastModifiedBy>Robel Tebebe</cp:lastModifiedBy>
  <cp:revision>345</cp:revision>
  <dcterms:created xsi:type="dcterms:W3CDTF">2022-09-29T22:18:46Z</dcterms:created>
  <dcterms:modified xsi:type="dcterms:W3CDTF">2022-09-30T16:27:59Z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253554fb-9828-40fb-968c-4e3f8ed9fb17</vt:lpwstr>
  </property>
  <property fmtid="{D5CDD505-2E9C-101B-9397-08002B2CF9AE}" pid="3" name="HCLClassification">
    <vt:lpwstr>HCL_Cla5s_C0nf1dent1al</vt:lpwstr>
  </property>
  <property fmtid="{D5CDD505-2E9C-101B-9397-08002B2CF9AE}" pid="4" name="HCLClassD6">
    <vt:lpwstr>False</vt:lpwstr>
  </property>
  <property fmtid="{D5CDD505-2E9C-101B-9397-08002B2CF9AE}" pid="5" name="LocationName">
    <vt:lpwstr/>
  </property>
  <property fmtid="{D5CDD505-2E9C-101B-9397-08002B2CF9AE}" pid="6" name="g7726383700347358527f559a5ec2238">
    <vt:lpwstr/>
  </property>
  <property fmtid="{D5CDD505-2E9C-101B-9397-08002B2CF9AE}" pid="7" name="Stage">
    <vt:lpwstr>98;#Cross Project|560fa486-351e-4d81-98ba-3975a53ab31d</vt:lpwstr>
  </property>
  <property fmtid="{D5CDD505-2E9C-101B-9397-08002B2CF9AE}" pid="8" name="ProjectType1">
    <vt:lpwstr/>
  </property>
  <property fmtid="{D5CDD505-2E9C-101B-9397-08002B2CF9AE}" pid="9" name="Document Category">
    <vt:lpwstr>112;#Guidelines (Process)|53859a19-f5a2-473a-93a2-dcb866f4e839</vt:lpwstr>
  </property>
  <property fmtid="{D5CDD505-2E9C-101B-9397-08002B2CF9AE}" pid="10" name="ContentTypeId">
    <vt:lpwstr>0x0101004C29AE39A8E4F74FA3EEE0735CB45C80005D3E6189E091FC4293187C8BEDA1324F</vt:lpwstr>
  </property>
  <property fmtid="{D5CDD505-2E9C-101B-9397-08002B2CF9AE}" pid="11" name="Project Phase">
    <vt:lpwstr>24;#0-Cross Project|05c1d527-8739-4377-8480-bae9c2b79523</vt:lpwstr>
  </property>
  <property fmtid="{D5CDD505-2E9C-101B-9397-08002B2CF9AE}" pid="12" name="Document_x0020_Status">
    <vt:lpwstr/>
  </property>
  <property fmtid="{D5CDD505-2E9C-101B-9397-08002B2CF9AE}" pid="13" name="p8d7cbca75224092b72d6ddde5f2faa5">
    <vt:lpwstr/>
  </property>
  <property fmtid="{D5CDD505-2E9C-101B-9397-08002B2CF9AE}" pid="14" name="Project Type">
    <vt:lpwstr/>
  </property>
  <property fmtid="{D5CDD505-2E9C-101B-9397-08002B2CF9AE}" pid="15" name="Document Sign Off">
    <vt:lpwstr/>
  </property>
  <property fmtid="{D5CDD505-2E9C-101B-9397-08002B2CF9AE}" pid="16" name="Document Status">
    <vt:lpwstr/>
  </property>
  <property fmtid="{D5CDD505-2E9C-101B-9397-08002B2CF9AE}" pid="17" name="ga5fd07a8a8b45b5b662489457fc5bc0">
    <vt:lpwstr/>
  </property>
  <property fmtid="{D5CDD505-2E9C-101B-9397-08002B2CF9AE}" pid="18" name="RoleOwnership">
    <vt:lpwstr/>
  </property>
  <property fmtid="{D5CDD505-2E9C-101B-9397-08002B2CF9AE}" pid="19" name="Project_x0020_Type">
    <vt:lpwstr/>
  </property>
</Properties>
</file>